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Lst>
  <p:notesMasterIdLst>
    <p:notesMasterId r:id="rId22"/>
  </p:notesMasterIdLst>
  <p:sldIdLst>
    <p:sldId id="337" r:id="rId5"/>
    <p:sldId id="9844" r:id="rId6"/>
    <p:sldId id="258" r:id="rId7"/>
    <p:sldId id="321" r:id="rId8"/>
    <p:sldId id="9867" r:id="rId9"/>
    <p:sldId id="277" r:id="rId10"/>
    <p:sldId id="285" r:id="rId11"/>
    <p:sldId id="307" r:id="rId12"/>
    <p:sldId id="286" r:id="rId13"/>
    <p:sldId id="320" r:id="rId14"/>
    <p:sldId id="308" r:id="rId15"/>
    <p:sldId id="310" r:id="rId16"/>
    <p:sldId id="312" r:id="rId17"/>
    <p:sldId id="336" r:id="rId18"/>
    <p:sldId id="284" r:id="rId19"/>
    <p:sldId id="9866" r:id="rId20"/>
    <p:sldId id="98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y Eckert" initials="CE" lastIdx="1" clrIdx="0">
    <p:extLst>
      <p:ext uri="{19B8F6BF-5375-455C-9EA6-DF929625EA0E}">
        <p15:presenceInfo xmlns:p15="http://schemas.microsoft.com/office/powerpoint/2012/main" userId="S::carly@kensci.com::11a96481-fbfa-4854-b239-5a55324f5f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1489"/>
    <a:srgbClr val="E811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93FB8-6CE2-8046-903E-DAB235A5A29E}" v="518" dt="2020-11-13T09:12:28.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p:restoredTop sz="75850"/>
  </p:normalViewPr>
  <p:slideViewPr>
    <p:cSldViewPr snapToGrid="0">
      <p:cViewPr varScale="1">
        <p:scale>
          <a:sx n="95" d="100"/>
          <a:sy n="95" d="100"/>
        </p:scale>
        <p:origin x="552"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as Kumar" userId="d41dcc13-4be0-44d1-8754-1f098f3dc610" providerId="ADAL" clId="{C9993FB8-6CE2-8046-903E-DAB235A5A29E}"/>
    <pc:docChg chg="undo custSel addSld delSld modSld sldOrd">
      <pc:chgData name="Vikas Kumar" userId="d41dcc13-4be0-44d1-8754-1f098f3dc610" providerId="ADAL" clId="{C9993FB8-6CE2-8046-903E-DAB235A5A29E}" dt="2020-11-13T09:12:28.644" v="21130"/>
      <pc:docMkLst>
        <pc:docMk/>
      </pc:docMkLst>
      <pc:sldChg chg="addSp delSp modSp mod modTransition modNotesTx">
        <pc:chgData name="Vikas Kumar" userId="d41dcc13-4be0-44d1-8754-1f098f3dc610" providerId="ADAL" clId="{C9993FB8-6CE2-8046-903E-DAB235A5A29E}" dt="2020-11-13T07:43:46.995" v="17000"/>
        <pc:sldMkLst>
          <pc:docMk/>
          <pc:sldMk cId="1772538101" sldId="258"/>
        </pc:sldMkLst>
        <pc:spChg chg="mod">
          <ac:chgData name="Vikas Kumar" userId="d41dcc13-4be0-44d1-8754-1f098f3dc610" providerId="ADAL" clId="{C9993FB8-6CE2-8046-903E-DAB235A5A29E}" dt="2020-11-10T08:33:27.089" v="46" actId="2711"/>
          <ac:spMkLst>
            <pc:docMk/>
            <pc:sldMk cId="1772538101" sldId="258"/>
            <ac:spMk id="2" creationId="{88F4E712-837B-6444-9A2D-42146BFA1E5D}"/>
          </ac:spMkLst>
        </pc:spChg>
        <pc:spChg chg="mod">
          <ac:chgData name="Vikas Kumar" userId="d41dcc13-4be0-44d1-8754-1f098f3dc610" providerId="ADAL" clId="{C9993FB8-6CE2-8046-903E-DAB235A5A29E}" dt="2020-11-13T07:30:12.824" v="16975" actId="20577"/>
          <ac:spMkLst>
            <pc:docMk/>
            <pc:sldMk cId="1772538101" sldId="258"/>
            <ac:spMk id="3" creationId="{DD2C18FA-3250-624B-876A-43838AC44D6B}"/>
          </ac:spMkLst>
        </pc:spChg>
        <pc:picChg chg="add del mod">
          <ac:chgData name="Vikas Kumar" userId="d41dcc13-4be0-44d1-8754-1f098f3dc610" providerId="ADAL" clId="{C9993FB8-6CE2-8046-903E-DAB235A5A29E}" dt="2020-11-13T07:43:46.995" v="17000"/>
          <ac:picMkLst>
            <pc:docMk/>
            <pc:sldMk cId="1772538101" sldId="258"/>
            <ac:picMk id="4" creationId="{F41400DB-CE7F-A547-9A6A-72B1B5DFFB52}"/>
          </ac:picMkLst>
        </pc:picChg>
        <pc:picChg chg="add mod">
          <ac:chgData name="Vikas Kumar" userId="d41dcc13-4be0-44d1-8754-1f098f3dc610" providerId="ADAL" clId="{C9993FB8-6CE2-8046-903E-DAB235A5A29E}" dt="2020-11-13T07:43:46.995" v="17000"/>
          <ac:picMkLst>
            <pc:docMk/>
            <pc:sldMk cId="1772538101" sldId="258"/>
            <ac:picMk id="5" creationId="{D87E2E45-49F5-DF4F-9FFC-394D200F4289}"/>
          </ac:picMkLst>
        </pc:picChg>
      </pc:sldChg>
      <pc:sldChg chg="addSp delSp modSp mod modTransition modNotesTx">
        <pc:chgData name="Vikas Kumar" userId="d41dcc13-4be0-44d1-8754-1f098f3dc610" providerId="ADAL" clId="{C9993FB8-6CE2-8046-903E-DAB235A5A29E}" dt="2020-11-13T09:12:28.644" v="21130"/>
        <pc:sldMkLst>
          <pc:docMk/>
          <pc:sldMk cId="3456801416" sldId="277"/>
        </pc:sldMkLst>
        <pc:spChg chg="mod">
          <ac:chgData name="Vikas Kumar" userId="d41dcc13-4be0-44d1-8754-1f098f3dc610" providerId="ADAL" clId="{C9993FB8-6CE2-8046-903E-DAB235A5A29E}" dt="2020-11-13T00:53:44.736" v="7701" actId="20577"/>
          <ac:spMkLst>
            <pc:docMk/>
            <pc:sldMk cId="3456801416" sldId="277"/>
            <ac:spMk id="2" creationId="{D841A339-EE2B-0841-A8ED-CD0E12C4F19F}"/>
          </ac:spMkLst>
        </pc:spChg>
        <pc:spChg chg="add del mod">
          <ac:chgData name="Vikas Kumar" userId="d41dcc13-4be0-44d1-8754-1f098f3dc610" providerId="ADAL" clId="{C9993FB8-6CE2-8046-903E-DAB235A5A29E}" dt="2020-11-13T06:35:37.084" v="16149" actId="478"/>
          <ac:spMkLst>
            <pc:docMk/>
            <pc:sldMk cId="3456801416" sldId="277"/>
            <ac:spMk id="3" creationId="{B6161CFD-817E-0541-83FE-140DEC83926B}"/>
          </ac:spMkLst>
        </pc:spChg>
        <pc:graphicFrameChg chg="mod modGraphic">
          <ac:chgData name="Vikas Kumar" userId="d41dcc13-4be0-44d1-8754-1f098f3dc610" providerId="ADAL" clId="{C9993FB8-6CE2-8046-903E-DAB235A5A29E}" dt="2020-11-13T00:53:08.784" v="7680" actId="20577"/>
          <ac:graphicFrameMkLst>
            <pc:docMk/>
            <pc:sldMk cId="3456801416" sldId="277"/>
            <ac:graphicFrameMk id="4" creationId="{7783A365-0206-1344-9851-9EBCFE092ED0}"/>
          </ac:graphicFrameMkLst>
        </pc:graphicFrameChg>
        <pc:picChg chg="add del mod">
          <ac:chgData name="Vikas Kumar" userId="d41dcc13-4be0-44d1-8754-1f098f3dc610" providerId="ADAL" clId="{C9993FB8-6CE2-8046-903E-DAB235A5A29E}" dt="2020-11-13T09:12:28.644" v="21130"/>
          <ac:picMkLst>
            <pc:docMk/>
            <pc:sldMk cId="3456801416" sldId="277"/>
            <ac:picMk id="5" creationId="{2B7F0669-D7D7-B24C-83E1-CA690F6D3022}"/>
          </ac:picMkLst>
        </pc:picChg>
        <pc:picChg chg="add mod">
          <ac:chgData name="Vikas Kumar" userId="d41dcc13-4be0-44d1-8754-1f098f3dc610" providerId="ADAL" clId="{C9993FB8-6CE2-8046-903E-DAB235A5A29E}" dt="2020-11-13T09:12:28.644" v="21130"/>
          <ac:picMkLst>
            <pc:docMk/>
            <pc:sldMk cId="3456801416" sldId="277"/>
            <ac:picMk id="6" creationId="{99E2D4C1-F38E-EE49-9FFE-37EEF64E0B1F}"/>
          </ac:picMkLst>
        </pc:picChg>
      </pc:sldChg>
      <pc:sldChg chg="addSp modSp mod modTransition modNotesTx">
        <pc:chgData name="Vikas Kumar" userId="d41dcc13-4be0-44d1-8754-1f098f3dc610" providerId="ADAL" clId="{C9993FB8-6CE2-8046-903E-DAB235A5A29E}" dt="2020-11-13T09:12:28.644" v="21130"/>
        <pc:sldMkLst>
          <pc:docMk/>
          <pc:sldMk cId="2235239236" sldId="284"/>
        </pc:sldMkLst>
        <pc:spChg chg="mod">
          <ac:chgData name="Vikas Kumar" userId="d41dcc13-4be0-44d1-8754-1f098f3dc610" providerId="ADAL" clId="{C9993FB8-6CE2-8046-903E-DAB235A5A29E}" dt="2020-11-13T06:38:30.871" v="16289" actId="20577"/>
          <ac:spMkLst>
            <pc:docMk/>
            <pc:sldMk cId="2235239236" sldId="284"/>
            <ac:spMk id="2" creationId="{43400C43-B994-6F46-94CE-CBFDA7622C95}"/>
          </ac:spMkLst>
        </pc:spChg>
        <pc:spChg chg="mod">
          <ac:chgData name="Vikas Kumar" userId="d41dcc13-4be0-44d1-8754-1f098f3dc610" providerId="ADAL" clId="{C9993FB8-6CE2-8046-903E-DAB235A5A29E}" dt="2020-11-13T06:38:18.423" v="16276" actId="404"/>
          <ac:spMkLst>
            <pc:docMk/>
            <pc:sldMk cId="2235239236" sldId="284"/>
            <ac:spMk id="3" creationId="{69FD6967-D3C1-6044-A630-051F69AB23B5}"/>
          </ac:spMkLst>
        </pc:spChg>
        <pc:picChg chg="add mod">
          <ac:chgData name="Vikas Kumar" userId="d41dcc13-4be0-44d1-8754-1f098f3dc610" providerId="ADAL" clId="{C9993FB8-6CE2-8046-903E-DAB235A5A29E}" dt="2020-11-13T09:12:28.644" v="21130"/>
          <ac:picMkLst>
            <pc:docMk/>
            <pc:sldMk cId="2235239236" sldId="284"/>
            <ac:picMk id="4" creationId="{3A04C3F7-AC8A-0F49-AADB-CFE8DE49950B}"/>
          </ac:picMkLst>
        </pc:picChg>
      </pc:sldChg>
      <pc:sldChg chg="addSp delSp modSp mod modTransition modNotesTx">
        <pc:chgData name="Vikas Kumar" userId="d41dcc13-4be0-44d1-8754-1f098f3dc610" providerId="ADAL" clId="{C9993FB8-6CE2-8046-903E-DAB235A5A29E}" dt="2020-11-13T09:12:28.644" v="21130"/>
        <pc:sldMkLst>
          <pc:docMk/>
          <pc:sldMk cId="2786105205" sldId="285"/>
        </pc:sldMkLst>
        <pc:spChg chg="mod">
          <ac:chgData name="Vikas Kumar" userId="d41dcc13-4be0-44d1-8754-1f098f3dc610" providerId="ADAL" clId="{C9993FB8-6CE2-8046-903E-DAB235A5A29E}" dt="2020-11-13T04:15:32.593" v="11231" actId="20577"/>
          <ac:spMkLst>
            <pc:docMk/>
            <pc:sldMk cId="2786105205" sldId="285"/>
            <ac:spMk id="2" creationId="{52C30931-6AE3-2E45-A8E8-4626DA0569D6}"/>
          </ac:spMkLst>
        </pc:spChg>
        <pc:spChg chg="mod">
          <ac:chgData name="Vikas Kumar" userId="d41dcc13-4be0-44d1-8754-1f098f3dc610" providerId="ADAL" clId="{C9993FB8-6CE2-8046-903E-DAB235A5A29E}" dt="2020-11-10T08:54:58.279" v="304" actId="2711"/>
          <ac:spMkLst>
            <pc:docMk/>
            <pc:sldMk cId="2786105205" sldId="285"/>
            <ac:spMk id="3" creationId="{74D59ABC-1433-6640-AB86-CC83FA3874D7}"/>
          </ac:spMkLst>
        </pc:spChg>
        <pc:spChg chg="mod">
          <ac:chgData name="Vikas Kumar" userId="d41dcc13-4be0-44d1-8754-1f098f3dc610" providerId="ADAL" clId="{C9993FB8-6CE2-8046-903E-DAB235A5A29E}" dt="2020-11-10T08:54:58.279" v="304" actId="2711"/>
          <ac:spMkLst>
            <pc:docMk/>
            <pc:sldMk cId="2786105205" sldId="285"/>
            <ac:spMk id="4" creationId="{866397A9-B4D3-B34B-B5CF-EE8C797D851D}"/>
          </ac:spMkLst>
        </pc:spChg>
        <pc:spChg chg="mod">
          <ac:chgData name="Vikas Kumar" userId="d41dcc13-4be0-44d1-8754-1f098f3dc610" providerId="ADAL" clId="{C9993FB8-6CE2-8046-903E-DAB235A5A29E}" dt="2020-11-10T08:54:58.279" v="304" actId="2711"/>
          <ac:spMkLst>
            <pc:docMk/>
            <pc:sldMk cId="2786105205" sldId="285"/>
            <ac:spMk id="14" creationId="{F049693D-9C2B-B64B-AB8F-1D79C16C340E}"/>
          </ac:spMkLst>
        </pc:spChg>
        <pc:spChg chg="mod">
          <ac:chgData name="Vikas Kumar" userId="d41dcc13-4be0-44d1-8754-1f098f3dc610" providerId="ADAL" clId="{C9993FB8-6CE2-8046-903E-DAB235A5A29E}" dt="2020-11-10T08:54:58.279" v="304" actId="2711"/>
          <ac:spMkLst>
            <pc:docMk/>
            <pc:sldMk cId="2786105205" sldId="285"/>
            <ac:spMk id="15" creationId="{010B4507-9F0F-7644-AAE3-71C7A163BEA3}"/>
          </ac:spMkLst>
        </pc:spChg>
        <pc:spChg chg="mod">
          <ac:chgData name="Vikas Kumar" userId="d41dcc13-4be0-44d1-8754-1f098f3dc610" providerId="ADAL" clId="{C9993FB8-6CE2-8046-903E-DAB235A5A29E}" dt="2020-11-10T08:54:58.279" v="304" actId="2711"/>
          <ac:spMkLst>
            <pc:docMk/>
            <pc:sldMk cId="2786105205" sldId="285"/>
            <ac:spMk id="16" creationId="{42F4661A-374E-694E-BA78-06221FCFAEDF}"/>
          </ac:spMkLst>
        </pc:spChg>
        <pc:spChg chg="mod">
          <ac:chgData name="Vikas Kumar" userId="d41dcc13-4be0-44d1-8754-1f098f3dc610" providerId="ADAL" clId="{C9993FB8-6CE2-8046-903E-DAB235A5A29E}" dt="2020-11-10T08:54:58.279" v="304" actId="2711"/>
          <ac:spMkLst>
            <pc:docMk/>
            <pc:sldMk cId="2786105205" sldId="285"/>
            <ac:spMk id="18" creationId="{7C6167FE-A042-464C-B6D0-7D9EDD5A9983}"/>
          </ac:spMkLst>
        </pc:spChg>
        <pc:spChg chg="mod">
          <ac:chgData name="Vikas Kumar" userId="d41dcc13-4be0-44d1-8754-1f098f3dc610" providerId="ADAL" clId="{C9993FB8-6CE2-8046-903E-DAB235A5A29E}" dt="2020-11-10T08:54:58.279" v="304" actId="2711"/>
          <ac:spMkLst>
            <pc:docMk/>
            <pc:sldMk cId="2786105205" sldId="285"/>
            <ac:spMk id="20" creationId="{70067F36-CD8F-5945-9E35-43E6AB5C5235}"/>
          </ac:spMkLst>
        </pc:spChg>
        <pc:spChg chg="mod">
          <ac:chgData name="Vikas Kumar" userId="d41dcc13-4be0-44d1-8754-1f098f3dc610" providerId="ADAL" clId="{C9993FB8-6CE2-8046-903E-DAB235A5A29E}" dt="2020-11-10T08:54:58.279" v="304" actId="2711"/>
          <ac:spMkLst>
            <pc:docMk/>
            <pc:sldMk cId="2786105205" sldId="285"/>
            <ac:spMk id="23" creationId="{870B17E5-9667-A042-93A1-D9971AC7D712}"/>
          </ac:spMkLst>
        </pc:spChg>
        <pc:spChg chg="mod">
          <ac:chgData name="Vikas Kumar" userId="d41dcc13-4be0-44d1-8754-1f098f3dc610" providerId="ADAL" clId="{C9993FB8-6CE2-8046-903E-DAB235A5A29E}" dt="2020-11-10T08:54:58.279" v="304" actId="2711"/>
          <ac:spMkLst>
            <pc:docMk/>
            <pc:sldMk cId="2786105205" sldId="285"/>
            <ac:spMk id="24" creationId="{9C92C2F7-1E45-B640-AFE8-E3C31EFBF679}"/>
          </ac:spMkLst>
        </pc:spChg>
        <pc:spChg chg="mod">
          <ac:chgData name="Vikas Kumar" userId="d41dcc13-4be0-44d1-8754-1f098f3dc610" providerId="ADAL" clId="{C9993FB8-6CE2-8046-903E-DAB235A5A29E}" dt="2020-11-10T08:54:58.279" v="304" actId="2711"/>
          <ac:spMkLst>
            <pc:docMk/>
            <pc:sldMk cId="2786105205" sldId="285"/>
            <ac:spMk id="25" creationId="{BABE80C7-D628-794A-B894-95AB5809BCD5}"/>
          </ac:spMkLst>
        </pc:spChg>
        <pc:spChg chg="mod">
          <ac:chgData name="Vikas Kumar" userId="d41dcc13-4be0-44d1-8754-1f098f3dc610" providerId="ADAL" clId="{C9993FB8-6CE2-8046-903E-DAB235A5A29E}" dt="2020-11-10T08:54:58.279" v="304" actId="2711"/>
          <ac:spMkLst>
            <pc:docMk/>
            <pc:sldMk cId="2786105205" sldId="285"/>
            <ac:spMk id="26" creationId="{2BB3B416-BAE3-324B-9327-D26B33A627CD}"/>
          </ac:spMkLst>
        </pc:spChg>
        <pc:spChg chg="mod">
          <ac:chgData name="Vikas Kumar" userId="d41dcc13-4be0-44d1-8754-1f098f3dc610" providerId="ADAL" clId="{C9993FB8-6CE2-8046-903E-DAB235A5A29E}" dt="2020-11-10T08:54:58.279" v="304" actId="2711"/>
          <ac:spMkLst>
            <pc:docMk/>
            <pc:sldMk cId="2786105205" sldId="285"/>
            <ac:spMk id="27" creationId="{9BC54EBF-2433-A84B-864C-8598DA6B7784}"/>
          </ac:spMkLst>
        </pc:spChg>
        <pc:spChg chg="mod">
          <ac:chgData name="Vikas Kumar" userId="d41dcc13-4be0-44d1-8754-1f098f3dc610" providerId="ADAL" clId="{C9993FB8-6CE2-8046-903E-DAB235A5A29E}" dt="2020-11-10T08:54:58.279" v="304" actId="2711"/>
          <ac:spMkLst>
            <pc:docMk/>
            <pc:sldMk cId="2786105205" sldId="285"/>
            <ac:spMk id="29" creationId="{9952E735-9772-674B-9075-4D1397A5351A}"/>
          </ac:spMkLst>
        </pc:spChg>
        <pc:spChg chg="mod">
          <ac:chgData name="Vikas Kumar" userId="d41dcc13-4be0-44d1-8754-1f098f3dc610" providerId="ADAL" clId="{C9993FB8-6CE2-8046-903E-DAB235A5A29E}" dt="2020-11-10T08:54:58.279" v="304" actId="2711"/>
          <ac:spMkLst>
            <pc:docMk/>
            <pc:sldMk cId="2786105205" sldId="285"/>
            <ac:spMk id="30" creationId="{2397822E-513E-BB4A-B506-375564097643}"/>
          </ac:spMkLst>
        </pc:spChg>
        <pc:spChg chg="mod">
          <ac:chgData name="Vikas Kumar" userId="d41dcc13-4be0-44d1-8754-1f098f3dc610" providerId="ADAL" clId="{C9993FB8-6CE2-8046-903E-DAB235A5A29E}" dt="2020-11-10T08:54:58.279" v="304" actId="2711"/>
          <ac:spMkLst>
            <pc:docMk/>
            <pc:sldMk cId="2786105205" sldId="285"/>
            <ac:spMk id="31" creationId="{48CFFF5D-EDDB-2247-9F6E-8A00E71ACA88}"/>
          </ac:spMkLst>
        </pc:spChg>
        <pc:spChg chg="mod">
          <ac:chgData name="Vikas Kumar" userId="d41dcc13-4be0-44d1-8754-1f098f3dc610" providerId="ADAL" clId="{C9993FB8-6CE2-8046-903E-DAB235A5A29E}" dt="2020-11-10T08:54:58.279" v="304" actId="2711"/>
          <ac:spMkLst>
            <pc:docMk/>
            <pc:sldMk cId="2786105205" sldId="285"/>
            <ac:spMk id="32" creationId="{52F95B39-FA3C-4741-82BC-C390117AE35A}"/>
          </ac:spMkLst>
        </pc:spChg>
        <pc:spChg chg="mod">
          <ac:chgData name="Vikas Kumar" userId="d41dcc13-4be0-44d1-8754-1f098f3dc610" providerId="ADAL" clId="{C9993FB8-6CE2-8046-903E-DAB235A5A29E}" dt="2020-11-10T08:54:58.279" v="304" actId="2711"/>
          <ac:spMkLst>
            <pc:docMk/>
            <pc:sldMk cId="2786105205" sldId="285"/>
            <ac:spMk id="33" creationId="{5262DB89-DA36-2D4F-899D-8F579E21BED5}"/>
          </ac:spMkLst>
        </pc:spChg>
        <pc:spChg chg="mod">
          <ac:chgData name="Vikas Kumar" userId="d41dcc13-4be0-44d1-8754-1f098f3dc610" providerId="ADAL" clId="{C9993FB8-6CE2-8046-903E-DAB235A5A29E}" dt="2020-11-10T08:54:58.279" v="304" actId="2711"/>
          <ac:spMkLst>
            <pc:docMk/>
            <pc:sldMk cId="2786105205" sldId="285"/>
            <ac:spMk id="35" creationId="{9D8B8737-F362-CF44-82FE-B89D8295AC91}"/>
          </ac:spMkLst>
        </pc:spChg>
        <pc:spChg chg="mod">
          <ac:chgData name="Vikas Kumar" userId="d41dcc13-4be0-44d1-8754-1f098f3dc610" providerId="ADAL" clId="{C9993FB8-6CE2-8046-903E-DAB235A5A29E}" dt="2020-11-10T08:54:58.279" v="304" actId="2711"/>
          <ac:spMkLst>
            <pc:docMk/>
            <pc:sldMk cId="2786105205" sldId="285"/>
            <ac:spMk id="37" creationId="{3FC466DA-7F27-834C-B99F-C94B858AB12F}"/>
          </ac:spMkLst>
        </pc:spChg>
        <pc:graphicFrameChg chg="mod">
          <ac:chgData name="Vikas Kumar" userId="d41dcc13-4be0-44d1-8754-1f098f3dc610" providerId="ADAL" clId="{C9993FB8-6CE2-8046-903E-DAB235A5A29E}" dt="2020-11-10T08:54:58.279" v="304" actId="2711"/>
          <ac:graphicFrameMkLst>
            <pc:docMk/>
            <pc:sldMk cId="2786105205" sldId="285"/>
            <ac:graphicFrameMk id="19" creationId="{C0016FE6-A5EE-584C-83CE-C9564973AFA7}"/>
          </ac:graphicFrameMkLst>
        </pc:graphicFrameChg>
        <pc:graphicFrameChg chg="mod">
          <ac:chgData name="Vikas Kumar" userId="d41dcc13-4be0-44d1-8754-1f098f3dc610" providerId="ADAL" clId="{C9993FB8-6CE2-8046-903E-DAB235A5A29E}" dt="2020-11-10T08:54:58.279" v="304" actId="2711"/>
          <ac:graphicFrameMkLst>
            <pc:docMk/>
            <pc:sldMk cId="2786105205" sldId="285"/>
            <ac:graphicFrameMk id="22" creationId="{2BADCE82-B59A-794A-BA09-9EE8D2A26908}"/>
          </ac:graphicFrameMkLst>
        </pc:graphicFrameChg>
        <pc:graphicFrameChg chg="mod">
          <ac:chgData name="Vikas Kumar" userId="d41dcc13-4be0-44d1-8754-1f098f3dc610" providerId="ADAL" clId="{C9993FB8-6CE2-8046-903E-DAB235A5A29E}" dt="2020-11-10T08:54:58.279" v="304" actId="2711"/>
          <ac:graphicFrameMkLst>
            <pc:docMk/>
            <pc:sldMk cId="2786105205" sldId="285"/>
            <ac:graphicFrameMk id="28" creationId="{21D4FAB7-6885-5642-8A1D-33F00358DDA7}"/>
          </ac:graphicFrameMkLst>
        </pc:graphicFrameChg>
        <pc:graphicFrameChg chg="mod">
          <ac:chgData name="Vikas Kumar" userId="d41dcc13-4be0-44d1-8754-1f098f3dc610" providerId="ADAL" clId="{C9993FB8-6CE2-8046-903E-DAB235A5A29E}" dt="2020-11-10T08:54:58.279" v="304" actId="2711"/>
          <ac:graphicFrameMkLst>
            <pc:docMk/>
            <pc:sldMk cId="2786105205" sldId="285"/>
            <ac:graphicFrameMk id="34" creationId="{7F8163C7-73E1-C348-BE40-4CECAD693FB1}"/>
          </ac:graphicFrameMkLst>
        </pc:graphicFrameChg>
        <pc:picChg chg="add del mod">
          <ac:chgData name="Vikas Kumar" userId="d41dcc13-4be0-44d1-8754-1f098f3dc610" providerId="ADAL" clId="{C9993FB8-6CE2-8046-903E-DAB235A5A29E}" dt="2020-11-13T09:12:28.644" v="21130"/>
          <ac:picMkLst>
            <pc:docMk/>
            <pc:sldMk cId="2786105205" sldId="285"/>
            <ac:picMk id="5" creationId="{F48A8FF7-11D1-DC4F-8E45-16710401391A}"/>
          </ac:picMkLst>
        </pc:picChg>
        <pc:picChg chg="add mod">
          <ac:chgData name="Vikas Kumar" userId="d41dcc13-4be0-44d1-8754-1f098f3dc610" providerId="ADAL" clId="{C9993FB8-6CE2-8046-903E-DAB235A5A29E}" dt="2020-11-13T09:12:28.644" v="21130"/>
          <ac:picMkLst>
            <pc:docMk/>
            <pc:sldMk cId="2786105205" sldId="285"/>
            <ac:picMk id="6" creationId="{293AB9B1-352D-714E-A005-4F482F1C3916}"/>
          </ac:picMkLst>
        </pc:picChg>
        <pc:picChg chg="mod">
          <ac:chgData name="Vikas Kumar" userId="d41dcc13-4be0-44d1-8754-1f098f3dc610" providerId="ADAL" clId="{C9993FB8-6CE2-8046-903E-DAB235A5A29E}" dt="2020-11-10T08:54:58.279" v="304" actId="2711"/>
          <ac:picMkLst>
            <pc:docMk/>
            <pc:sldMk cId="2786105205" sldId="285"/>
            <ac:picMk id="12" creationId="{61DF1F8B-1557-8444-9863-661D11AD1E7B}"/>
          </ac:picMkLst>
        </pc:picChg>
        <pc:picChg chg="mod">
          <ac:chgData name="Vikas Kumar" userId="d41dcc13-4be0-44d1-8754-1f098f3dc610" providerId="ADAL" clId="{C9993FB8-6CE2-8046-903E-DAB235A5A29E}" dt="2020-11-10T08:54:58.279" v="304" actId="2711"/>
          <ac:picMkLst>
            <pc:docMk/>
            <pc:sldMk cId="2786105205" sldId="285"/>
            <ac:picMk id="17" creationId="{9C08C7F6-ED10-DB4B-B880-A31BF4D21A15}"/>
          </ac:picMkLst>
        </pc:picChg>
        <pc:picChg chg="mod">
          <ac:chgData name="Vikas Kumar" userId="d41dcc13-4be0-44d1-8754-1f098f3dc610" providerId="ADAL" clId="{C9993FB8-6CE2-8046-903E-DAB235A5A29E}" dt="2020-11-10T08:54:58.279" v="304" actId="2711"/>
          <ac:picMkLst>
            <pc:docMk/>
            <pc:sldMk cId="2786105205" sldId="285"/>
            <ac:picMk id="21" creationId="{3B8EF6C3-64B6-7548-83C6-846A5C31019D}"/>
          </ac:picMkLst>
        </pc:picChg>
      </pc:sldChg>
      <pc:sldChg chg="addSp delSp modSp mod modTransition delAnim modNotesTx">
        <pc:chgData name="Vikas Kumar" userId="d41dcc13-4be0-44d1-8754-1f098f3dc610" providerId="ADAL" clId="{C9993FB8-6CE2-8046-903E-DAB235A5A29E}" dt="2020-11-13T09:12:28.644" v="21130"/>
        <pc:sldMkLst>
          <pc:docMk/>
          <pc:sldMk cId="3698266981" sldId="286"/>
        </pc:sldMkLst>
        <pc:spChg chg="mod">
          <ac:chgData name="Vikas Kumar" userId="d41dcc13-4be0-44d1-8754-1f098f3dc610" providerId="ADAL" clId="{C9993FB8-6CE2-8046-903E-DAB235A5A29E}" dt="2020-11-13T04:15:45.349" v="11244" actId="20577"/>
          <ac:spMkLst>
            <pc:docMk/>
            <pc:sldMk cId="3698266981" sldId="286"/>
            <ac:spMk id="2" creationId="{7B60EA3C-E653-0948-91EE-17B4469DC5D2}"/>
          </ac:spMkLst>
        </pc:spChg>
        <pc:spChg chg="mod">
          <ac:chgData name="Vikas Kumar" userId="d41dcc13-4be0-44d1-8754-1f098f3dc610" providerId="ADAL" clId="{C9993FB8-6CE2-8046-903E-DAB235A5A29E}" dt="2020-11-10T08:57:47.100" v="306" actId="2711"/>
          <ac:spMkLst>
            <pc:docMk/>
            <pc:sldMk cId="3698266981" sldId="286"/>
            <ac:spMk id="4" creationId="{70DB23CA-92AA-4F44-AE3F-1D6276972631}"/>
          </ac:spMkLst>
        </pc:spChg>
        <pc:spChg chg="del mod">
          <ac:chgData name="Vikas Kumar" userId="d41dcc13-4be0-44d1-8754-1f098f3dc610" providerId="ADAL" clId="{C9993FB8-6CE2-8046-903E-DAB235A5A29E}" dt="2020-11-13T06:53:47.763" v="16701" actId="478"/>
          <ac:spMkLst>
            <pc:docMk/>
            <pc:sldMk cId="3698266981" sldId="286"/>
            <ac:spMk id="5" creationId="{C1C98B60-9A16-E840-B46B-4CF947781BDF}"/>
          </ac:spMkLst>
        </pc:spChg>
        <pc:spChg chg="mod">
          <ac:chgData name="Vikas Kumar" userId="d41dcc13-4be0-44d1-8754-1f098f3dc610" providerId="ADAL" clId="{C9993FB8-6CE2-8046-903E-DAB235A5A29E}" dt="2020-11-10T08:57:47.100" v="306" actId="2711"/>
          <ac:spMkLst>
            <pc:docMk/>
            <pc:sldMk cId="3698266981" sldId="286"/>
            <ac:spMk id="9" creationId="{22800D0E-DBFB-9043-B872-AE599B1C45CE}"/>
          </ac:spMkLst>
        </pc:spChg>
        <pc:spChg chg="mod">
          <ac:chgData name="Vikas Kumar" userId="d41dcc13-4be0-44d1-8754-1f098f3dc610" providerId="ADAL" clId="{C9993FB8-6CE2-8046-903E-DAB235A5A29E}" dt="2020-11-10T08:57:47.100" v="306" actId="2711"/>
          <ac:spMkLst>
            <pc:docMk/>
            <pc:sldMk cId="3698266981" sldId="286"/>
            <ac:spMk id="11" creationId="{B5C1AF8A-D7AF-C440-AA57-E47B5B72E237}"/>
          </ac:spMkLst>
        </pc:spChg>
        <pc:spChg chg="mod">
          <ac:chgData name="Vikas Kumar" userId="d41dcc13-4be0-44d1-8754-1f098f3dc610" providerId="ADAL" clId="{C9993FB8-6CE2-8046-903E-DAB235A5A29E}" dt="2020-11-10T08:57:47.100" v="306" actId="2711"/>
          <ac:spMkLst>
            <pc:docMk/>
            <pc:sldMk cId="3698266981" sldId="286"/>
            <ac:spMk id="12" creationId="{5CB21CE6-A1AF-2B4D-923B-E5E616D2B2FA}"/>
          </ac:spMkLst>
        </pc:spChg>
        <pc:spChg chg="mod">
          <ac:chgData name="Vikas Kumar" userId="d41dcc13-4be0-44d1-8754-1f098f3dc610" providerId="ADAL" clId="{C9993FB8-6CE2-8046-903E-DAB235A5A29E}" dt="2020-11-10T08:57:47.100" v="306" actId="2711"/>
          <ac:spMkLst>
            <pc:docMk/>
            <pc:sldMk cId="3698266981" sldId="286"/>
            <ac:spMk id="13" creationId="{2EF2F56B-079B-1040-88B9-6F46F046162D}"/>
          </ac:spMkLst>
        </pc:spChg>
        <pc:spChg chg="mod">
          <ac:chgData name="Vikas Kumar" userId="d41dcc13-4be0-44d1-8754-1f098f3dc610" providerId="ADAL" clId="{C9993FB8-6CE2-8046-903E-DAB235A5A29E}" dt="2020-11-10T08:57:47.100" v="306" actId="2711"/>
          <ac:spMkLst>
            <pc:docMk/>
            <pc:sldMk cId="3698266981" sldId="286"/>
            <ac:spMk id="16" creationId="{1CEE86E6-8563-F341-951E-4D6B455D63AD}"/>
          </ac:spMkLst>
        </pc:spChg>
        <pc:spChg chg="mod">
          <ac:chgData name="Vikas Kumar" userId="d41dcc13-4be0-44d1-8754-1f098f3dc610" providerId="ADAL" clId="{C9993FB8-6CE2-8046-903E-DAB235A5A29E}" dt="2020-11-10T08:57:47.100" v="306" actId="2711"/>
          <ac:spMkLst>
            <pc:docMk/>
            <pc:sldMk cId="3698266981" sldId="286"/>
            <ac:spMk id="17" creationId="{9BA85F7A-C215-7740-A659-03245B5A0801}"/>
          </ac:spMkLst>
        </pc:spChg>
        <pc:spChg chg="mod">
          <ac:chgData name="Vikas Kumar" userId="d41dcc13-4be0-44d1-8754-1f098f3dc610" providerId="ADAL" clId="{C9993FB8-6CE2-8046-903E-DAB235A5A29E}" dt="2020-11-10T08:57:47.100" v="306" actId="2711"/>
          <ac:spMkLst>
            <pc:docMk/>
            <pc:sldMk cId="3698266981" sldId="286"/>
            <ac:spMk id="18" creationId="{07BF8A5D-4B7F-274E-B76B-984B5BE4707B}"/>
          </ac:spMkLst>
        </pc:spChg>
        <pc:graphicFrameChg chg="mod">
          <ac:chgData name="Vikas Kumar" userId="d41dcc13-4be0-44d1-8754-1f098f3dc610" providerId="ADAL" clId="{C9993FB8-6CE2-8046-903E-DAB235A5A29E}" dt="2020-11-10T08:57:47.100" v="306" actId="2711"/>
          <ac:graphicFrameMkLst>
            <pc:docMk/>
            <pc:sldMk cId="3698266981" sldId="286"/>
            <ac:graphicFrameMk id="8" creationId="{CD771F7A-63D3-994D-B43D-493F6DFA6E6C}"/>
          </ac:graphicFrameMkLst>
        </pc:graphicFrameChg>
        <pc:picChg chg="add mod">
          <ac:chgData name="Vikas Kumar" userId="d41dcc13-4be0-44d1-8754-1f098f3dc610" providerId="ADAL" clId="{C9993FB8-6CE2-8046-903E-DAB235A5A29E}" dt="2020-11-13T09:12:28.644" v="21130"/>
          <ac:picMkLst>
            <pc:docMk/>
            <pc:sldMk cId="3698266981" sldId="286"/>
            <ac:picMk id="3" creationId="{8F6A0BA9-4377-C14B-BEAF-26B8265D13D6}"/>
          </ac:picMkLst>
        </pc:picChg>
        <pc:picChg chg="mod">
          <ac:chgData name="Vikas Kumar" userId="d41dcc13-4be0-44d1-8754-1f098f3dc610" providerId="ADAL" clId="{C9993FB8-6CE2-8046-903E-DAB235A5A29E}" dt="2020-11-10T08:57:47.100" v="306" actId="2711"/>
          <ac:picMkLst>
            <pc:docMk/>
            <pc:sldMk cId="3698266981" sldId="286"/>
            <ac:picMk id="7" creationId="{850D3D02-C190-8A43-93EE-17D080B204FB}"/>
          </ac:picMkLst>
        </pc:picChg>
        <pc:picChg chg="mod">
          <ac:chgData name="Vikas Kumar" userId="d41dcc13-4be0-44d1-8754-1f098f3dc610" providerId="ADAL" clId="{C9993FB8-6CE2-8046-903E-DAB235A5A29E}" dt="2020-11-10T08:57:47.100" v="306" actId="2711"/>
          <ac:picMkLst>
            <pc:docMk/>
            <pc:sldMk cId="3698266981" sldId="286"/>
            <ac:picMk id="10" creationId="{0CECE31D-A69F-1F49-9F2A-B9676210D42A}"/>
          </ac:picMkLst>
        </pc:picChg>
        <pc:cxnChg chg="mod">
          <ac:chgData name="Vikas Kumar" userId="d41dcc13-4be0-44d1-8754-1f098f3dc610" providerId="ADAL" clId="{C9993FB8-6CE2-8046-903E-DAB235A5A29E}" dt="2020-11-10T08:57:47.100" v="306" actId="2711"/>
          <ac:cxnSpMkLst>
            <pc:docMk/>
            <pc:sldMk cId="3698266981" sldId="286"/>
            <ac:cxnSpMk id="26" creationId="{F1291294-68FF-AB4F-8115-5DC79C119ABC}"/>
          </ac:cxnSpMkLst>
        </pc:cxnChg>
      </pc:sldChg>
      <pc:sldChg chg="modSp del mod">
        <pc:chgData name="Vikas Kumar" userId="d41dcc13-4be0-44d1-8754-1f098f3dc610" providerId="ADAL" clId="{C9993FB8-6CE2-8046-903E-DAB235A5A29E}" dt="2020-11-13T02:27:54.237" v="8418" actId="2696"/>
        <pc:sldMkLst>
          <pc:docMk/>
          <pc:sldMk cId="652515430" sldId="287"/>
        </pc:sldMkLst>
        <pc:spChg chg="mod">
          <ac:chgData name="Vikas Kumar" userId="d41dcc13-4be0-44d1-8754-1f098f3dc610" providerId="ADAL" clId="{C9993FB8-6CE2-8046-903E-DAB235A5A29E}" dt="2020-11-10T08:58:49.672" v="314" actId="2711"/>
          <ac:spMkLst>
            <pc:docMk/>
            <pc:sldMk cId="652515430" sldId="287"/>
            <ac:spMk id="2" creationId="{60071A7C-19C4-9E4A-BEE6-26BA25007F66}"/>
          </ac:spMkLst>
        </pc:spChg>
        <pc:spChg chg="mod">
          <ac:chgData name="Vikas Kumar" userId="d41dcc13-4be0-44d1-8754-1f098f3dc610" providerId="ADAL" clId="{C9993FB8-6CE2-8046-903E-DAB235A5A29E}" dt="2020-11-10T08:59:30.739" v="318" actId="20577"/>
          <ac:spMkLst>
            <pc:docMk/>
            <pc:sldMk cId="652515430" sldId="287"/>
            <ac:spMk id="3" creationId="{80DB1A58-59A8-0B47-8C9A-4D57BBDC7740}"/>
          </ac:spMkLst>
        </pc:spChg>
      </pc:sldChg>
      <pc:sldChg chg="add del ord">
        <pc:chgData name="Vikas Kumar" userId="d41dcc13-4be0-44d1-8754-1f098f3dc610" providerId="ADAL" clId="{C9993FB8-6CE2-8046-903E-DAB235A5A29E}" dt="2020-11-13T06:17:31.539" v="12726" actId="2696"/>
        <pc:sldMkLst>
          <pc:docMk/>
          <pc:sldMk cId="1455969829" sldId="307"/>
        </pc:sldMkLst>
      </pc:sldChg>
      <pc:sldChg chg="modSp del mod modNotesTx">
        <pc:chgData name="Vikas Kumar" userId="d41dcc13-4be0-44d1-8754-1f098f3dc610" providerId="ADAL" clId="{C9993FB8-6CE2-8046-903E-DAB235A5A29E}" dt="2020-11-13T04:31:22.163" v="11746" actId="2696"/>
        <pc:sldMkLst>
          <pc:docMk/>
          <pc:sldMk cId="2253639656" sldId="307"/>
        </pc:sldMkLst>
        <pc:spChg chg="mod">
          <ac:chgData name="Vikas Kumar" userId="d41dcc13-4be0-44d1-8754-1f098f3dc610" providerId="ADAL" clId="{C9993FB8-6CE2-8046-903E-DAB235A5A29E}" dt="2020-11-13T04:15:38.342" v="11233" actId="20577"/>
          <ac:spMkLst>
            <pc:docMk/>
            <pc:sldMk cId="2253639656" sldId="307"/>
            <ac:spMk id="2" creationId="{C6E5307F-1A63-D747-805F-694371B29FC4}"/>
          </ac:spMkLst>
        </pc:spChg>
        <pc:spChg chg="mod">
          <ac:chgData name="Vikas Kumar" userId="d41dcc13-4be0-44d1-8754-1f098f3dc610" providerId="ADAL" clId="{C9993FB8-6CE2-8046-903E-DAB235A5A29E}" dt="2020-11-10T08:55:08.680" v="305" actId="2711"/>
          <ac:spMkLst>
            <pc:docMk/>
            <pc:sldMk cId="2253639656" sldId="307"/>
            <ac:spMk id="3" creationId="{7050E3FA-1BE7-DB49-81C0-A03F26958645}"/>
          </ac:spMkLst>
        </pc:spChg>
        <pc:spChg chg="mod">
          <ac:chgData name="Vikas Kumar" userId="d41dcc13-4be0-44d1-8754-1f098f3dc610" providerId="ADAL" clId="{C9993FB8-6CE2-8046-903E-DAB235A5A29E}" dt="2020-11-13T04:13:28.250" v="11217" actId="20577"/>
          <ac:spMkLst>
            <pc:docMk/>
            <pc:sldMk cId="2253639656" sldId="307"/>
            <ac:spMk id="7" creationId="{119B2FD8-84DF-894A-8565-15F14EF23539}"/>
          </ac:spMkLst>
        </pc:spChg>
        <pc:spChg chg="mod">
          <ac:chgData name="Vikas Kumar" userId="d41dcc13-4be0-44d1-8754-1f098f3dc610" providerId="ADAL" clId="{C9993FB8-6CE2-8046-903E-DAB235A5A29E}" dt="2020-11-10T08:55:08.680" v="305" actId="2711"/>
          <ac:spMkLst>
            <pc:docMk/>
            <pc:sldMk cId="2253639656" sldId="307"/>
            <ac:spMk id="8" creationId="{35A25D82-CFD5-5345-9F29-7C14D916750E}"/>
          </ac:spMkLst>
        </pc:spChg>
        <pc:spChg chg="mod">
          <ac:chgData name="Vikas Kumar" userId="d41dcc13-4be0-44d1-8754-1f098f3dc610" providerId="ADAL" clId="{C9993FB8-6CE2-8046-903E-DAB235A5A29E}" dt="2020-11-10T08:55:08.680" v="305" actId="2711"/>
          <ac:spMkLst>
            <pc:docMk/>
            <pc:sldMk cId="2253639656" sldId="307"/>
            <ac:spMk id="9" creationId="{523739F9-0E8C-DE47-BB5B-75AFCA6CB416}"/>
          </ac:spMkLst>
        </pc:spChg>
        <pc:spChg chg="mod">
          <ac:chgData name="Vikas Kumar" userId="d41dcc13-4be0-44d1-8754-1f098f3dc610" providerId="ADAL" clId="{C9993FB8-6CE2-8046-903E-DAB235A5A29E}" dt="2020-11-10T08:55:08.680" v="305" actId="2711"/>
          <ac:spMkLst>
            <pc:docMk/>
            <pc:sldMk cId="2253639656" sldId="307"/>
            <ac:spMk id="10" creationId="{A3791C92-AA71-074B-81E4-1757E2732135}"/>
          </ac:spMkLst>
        </pc:spChg>
        <pc:cxnChg chg="mod">
          <ac:chgData name="Vikas Kumar" userId="d41dcc13-4be0-44d1-8754-1f098f3dc610" providerId="ADAL" clId="{C9993FB8-6CE2-8046-903E-DAB235A5A29E}" dt="2020-11-13T04:13:27.668" v="11213" actId="20577"/>
          <ac:cxnSpMkLst>
            <pc:docMk/>
            <pc:sldMk cId="2253639656" sldId="307"/>
            <ac:cxnSpMk id="11" creationId="{14B4785D-587E-0046-A46F-46CC5591B7EE}"/>
          </ac:cxnSpMkLst>
        </pc:cxnChg>
        <pc:cxnChg chg="mod">
          <ac:chgData name="Vikas Kumar" userId="d41dcc13-4be0-44d1-8754-1f098f3dc610" providerId="ADAL" clId="{C9993FB8-6CE2-8046-903E-DAB235A5A29E}" dt="2020-11-13T04:13:27.668" v="11213" actId="20577"/>
          <ac:cxnSpMkLst>
            <pc:docMk/>
            <pc:sldMk cId="2253639656" sldId="307"/>
            <ac:cxnSpMk id="13" creationId="{B74B4D6C-3D94-3E40-815E-7E6CECC8541C}"/>
          </ac:cxnSpMkLst>
        </pc:cxnChg>
      </pc:sldChg>
      <pc:sldChg chg="addSp modSp add modTransition modNotesTx">
        <pc:chgData name="Vikas Kumar" userId="d41dcc13-4be0-44d1-8754-1f098f3dc610" providerId="ADAL" clId="{C9993FB8-6CE2-8046-903E-DAB235A5A29E}" dt="2020-11-13T09:12:28.644" v="21130"/>
        <pc:sldMkLst>
          <pc:docMk/>
          <pc:sldMk cId="2597858881" sldId="307"/>
        </pc:sldMkLst>
        <pc:picChg chg="add mod">
          <ac:chgData name="Vikas Kumar" userId="d41dcc13-4be0-44d1-8754-1f098f3dc610" providerId="ADAL" clId="{C9993FB8-6CE2-8046-903E-DAB235A5A29E}" dt="2020-11-13T09:12:28.644" v="21130"/>
          <ac:picMkLst>
            <pc:docMk/>
            <pc:sldMk cId="2597858881" sldId="307"/>
            <ac:picMk id="4" creationId="{1FD407DC-8EB2-9A41-9879-A2FAAE008374}"/>
          </ac:picMkLst>
        </pc:picChg>
      </pc:sldChg>
      <pc:sldChg chg="addSp delSp modSp mod modTransition modAnim modNotesTx">
        <pc:chgData name="Vikas Kumar" userId="d41dcc13-4be0-44d1-8754-1f098f3dc610" providerId="ADAL" clId="{C9993FB8-6CE2-8046-903E-DAB235A5A29E}" dt="2020-11-13T09:12:28.644" v="21130"/>
        <pc:sldMkLst>
          <pc:docMk/>
          <pc:sldMk cId="1290991202" sldId="308"/>
        </pc:sldMkLst>
        <pc:spChg chg="mod">
          <ac:chgData name="Vikas Kumar" userId="d41dcc13-4be0-44d1-8754-1f098f3dc610" providerId="ADAL" clId="{C9993FB8-6CE2-8046-903E-DAB235A5A29E}" dt="2020-11-10T08:58:04.945" v="308" actId="2711"/>
          <ac:spMkLst>
            <pc:docMk/>
            <pc:sldMk cId="1290991202" sldId="308"/>
            <ac:spMk id="2" creationId="{E44DD466-5CA9-1643-9DC3-7E4539156863}"/>
          </ac:spMkLst>
        </pc:spChg>
        <pc:spChg chg="mod">
          <ac:chgData name="Vikas Kumar" userId="d41dcc13-4be0-44d1-8754-1f098f3dc610" providerId="ADAL" clId="{C9993FB8-6CE2-8046-903E-DAB235A5A29E}" dt="2020-11-10T08:58:04.945" v="308" actId="2711"/>
          <ac:spMkLst>
            <pc:docMk/>
            <pc:sldMk cId="1290991202" sldId="308"/>
            <ac:spMk id="3" creationId="{10A6808D-8B18-AA45-883C-25DD044714B7}"/>
          </ac:spMkLst>
        </pc:spChg>
        <pc:spChg chg="add mod">
          <ac:chgData name="Vikas Kumar" userId="d41dcc13-4be0-44d1-8754-1f098f3dc610" providerId="ADAL" clId="{C9993FB8-6CE2-8046-903E-DAB235A5A29E}" dt="2020-11-13T04:20:02.054" v="11591" actId="1076"/>
          <ac:spMkLst>
            <pc:docMk/>
            <pc:sldMk cId="1290991202" sldId="308"/>
            <ac:spMk id="7" creationId="{87D014FD-61E6-1F45-AACA-0E5140AAABA5}"/>
          </ac:spMkLst>
        </pc:spChg>
        <pc:spChg chg="mod">
          <ac:chgData name="Vikas Kumar" userId="d41dcc13-4be0-44d1-8754-1f098f3dc610" providerId="ADAL" clId="{C9993FB8-6CE2-8046-903E-DAB235A5A29E}" dt="2020-11-10T08:58:34.349" v="313" actId="207"/>
          <ac:spMkLst>
            <pc:docMk/>
            <pc:sldMk cId="1290991202" sldId="308"/>
            <ac:spMk id="9" creationId="{F8A70281-AC45-5C45-BE84-1A0C1FA5BEB1}"/>
          </ac:spMkLst>
        </pc:spChg>
        <pc:picChg chg="add del mod">
          <ac:chgData name="Vikas Kumar" userId="d41dcc13-4be0-44d1-8754-1f098f3dc610" providerId="ADAL" clId="{C9993FB8-6CE2-8046-903E-DAB235A5A29E}" dt="2020-11-13T07:17:20.511" v="16957"/>
          <ac:picMkLst>
            <pc:docMk/>
            <pc:sldMk cId="1290991202" sldId="308"/>
            <ac:picMk id="4" creationId="{6506D303-6771-664A-AEE6-F0F296B0CC5F}"/>
          </ac:picMkLst>
        </pc:picChg>
        <pc:picChg chg="add mod">
          <ac:chgData name="Vikas Kumar" userId="d41dcc13-4be0-44d1-8754-1f098f3dc610" providerId="ADAL" clId="{C9993FB8-6CE2-8046-903E-DAB235A5A29E}" dt="2020-11-13T09:12:28.644" v="21130"/>
          <ac:picMkLst>
            <pc:docMk/>
            <pc:sldMk cId="1290991202" sldId="308"/>
            <ac:picMk id="6" creationId="{A586BC88-DA21-6548-A2CC-72F97DCEF4E8}"/>
          </ac:picMkLst>
        </pc:picChg>
      </pc:sldChg>
      <pc:sldChg chg="addSp modSp mod modTransition modNotesTx">
        <pc:chgData name="Vikas Kumar" userId="d41dcc13-4be0-44d1-8754-1f098f3dc610" providerId="ADAL" clId="{C9993FB8-6CE2-8046-903E-DAB235A5A29E}" dt="2020-11-13T09:12:28.644" v="21130"/>
        <pc:sldMkLst>
          <pc:docMk/>
          <pc:sldMk cId="3447275540" sldId="310"/>
        </pc:sldMkLst>
        <pc:spChg chg="add mod">
          <ac:chgData name="Vikas Kumar" userId="d41dcc13-4be0-44d1-8754-1f098f3dc610" providerId="ADAL" clId="{C9993FB8-6CE2-8046-903E-DAB235A5A29E}" dt="2020-11-13T04:20:14.519" v="11607" actId="20577"/>
          <ac:spMkLst>
            <pc:docMk/>
            <pc:sldMk cId="3447275540" sldId="310"/>
            <ac:spMk id="7" creationId="{1FB7CBBF-7BD0-114B-8421-67E169197F45}"/>
          </ac:spMkLst>
        </pc:spChg>
        <pc:picChg chg="add mod">
          <ac:chgData name="Vikas Kumar" userId="d41dcc13-4be0-44d1-8754-1f098f3dc610" providerId="ADAL" clId="{C9993FB8-6CE2-8046-903E-DAB235A5A29E}" dt="2020-11-13T09:12:28.644" v="21130"/>
          <ac:picMkLst>
            <pc:docMk/>
            <pc:sldMk cId="3447275540" sldId="310"/>
            <ac:picMk id="4" creationId="{BDE153FB-D038-194D-88AE-B2D15F7EEE6F}"/>
          </ac:picMkLst>
        </pc:picChg>
      </pc:sldChg>
      <pc:sldChg chg="addSp modSp modTransition modNotesTx">
        <pc:chgData name="Vikas Kumar" userId="d41dcc13-4be0-44d1-8754-1f098f3dc610" providerId="ADAL" clId="{C9993FB8-6CE2-8046-903E-DAB235A5A29E}" dt="2020-11-13T09:12:28.644" v="21130"/>
        <pc:sldMkLst>
          <pc:docMk/>
          <pc:sldMk cId="2213688744" sldId="312"/>
        </pc:sldMkLst>
        <pc:picChg chg="add mod">
          <ac:chgData name="Vikas Kumar" userId="d41dcc13-4be0-44d1-8754-1f098f3dc610" providerId="ADAL" clId="{C9993FB8-6CE2-8046-903E-DAB235A5A29E}" dt="2020-11-13T09:12:28.644" v="21130"/>
          <ac:picMkLst>
            <pc:docMk/>
            <pc:sldMk cId="2213688744" sldId="312"/>
            <ac:picMk id="4" creationId="{82CD1257-3D27-8048-A947-C01FCF3EE6F8}"/>
          </ac:picMkLst>
        </pc:picChg>
      </pc:sldChg>
      <pc:sldChg chg="addSp modSp mod modTransition modNotesTx">
        <pc:chgData name="Vikas Kumar" userId="d41dcc13-4be0-44d1-8754-1f098f3dc610" providerId="ADAL" clId="{C9993FB8-6CE2-8046-903E-DAB235A5A29E}" dt="2020-11-13T09:12:28.644" v="21130"/>
        <pc:sldMkLst>
          <pc:docMk/>
          <pc:sldMk cId="194262541" sldId="320"/>
        </pc:sldMkLst>
        <pc:spChg chg="mod">
          <ac:chgData name="Vikas Kumar" userId="d41dcc13-4be0-44d1-8754-1f098f3dc610" providerId="ADAL" clId="{C9993FB8-6CE2-8046-903E-DAB235A5A29E}" dt="2020-11-10T08:57:56.589" v="307" actId="2711"/>
          <ac:spMkLst>
            <pc:docMk/>
            <pc:sldMk cId="194262541" sldId="320"/>
            <ac:spMk id="10" creationId="{8191FC4C-53DC-8F43-8487-1921E33EE40B}"/>
          </ac:spMkLst>
        </pc:spChg>
        <pc:spChg chg="mod">
          <ac:chgData name="Vikas Kumar" userId="d41dcc13-4be0-44d1-8754-1f098f3dc610" providerId="ADAL" clId="{C9993FB8-6CE2-8046-903E-DAB235A5A29E}" dt="2020-11-10T08:57:56.589" v="307" actId="2711"/>
          <ac:spMkLst>
            <pc:docMk/>
            <pc:sldMk cId="194262541" sldId="320"/>
            <ac:spMk id="11" creationId="{656DCA02-8146-5040-A8AD-FE449B3C847C}"/>
          </ac:spMkLst>
        </pc:spChg>
        <pc:spChg chg="mod">
          <ac:chgData name="Vikas Kumar" userId="d41dcc13-4be0-44d1-8754-1f098f3dc610" providerId="ADAL" clId="{C9993FB8-6CE2-8046-903E-DAB235A5A29E}" dt="2020-11-10T08:57:56.589" v="307" actId="2711"/>
          <ac:spMkLst>
            <pc:docMk/>
            <pc:sldMk cId="194262541" sldId="320"/>
            <ac:spMk id="12" creationId="{195334E5-AB42-7848-92F9-943CA377492A}"/>
          </ac:spMkLst>
        </pc:spChg>
        <pc:spChg chg="mod">
          <ac:chgData name="Vikas Kumar" userId="d41dcc13-4be0-44d1-8754-1f098f3dc610" providerId="ADAL" clId="{C9993FB8-6CE2-8046-903E-DAB235A5A29E}" dt="2020-11-10T08:57:56.589" v="307" actId="2711"/>
          <ac:spMkLst>
            <pc:docMk/>
            <pc:sldMk cId="194262541" sldId="320"/>
            <ac:spMk id="13" creationId="{1E98A62C-F57F-EA40-801A-15A2CEC8C919}"/>
          </ac:spMkLst>
        </pc:spChg>
        <pc:spChg chg="mod">
          <ac:chgData name="Vikas Kumar" userId="d41dcc13-4be0-44d1-8754-1f098f3dc610" providerId="ADAL" clId="{C9993FB8-6CE2-8046-903E-DAB235A5A29E}" dt="2020-11-10T08:57:56.589" v="307" actId="2711"/>
          <ac:spMkLst>
            <pc:docMk/>
            <pc:sldMk cId="194262541" sldId="320"/>
            <ac:spMk id="14" creationId="{B00B5265-7D7E-DD40-B4B3-602B4250CEEC}"/>
          </ac:spMkLst>
        </pc:spChg>
        <pc:spChg chg="mod">
          <ac:chgData name="Vikas Kumar" userId="d41dcc13-4be0-44d1-8754-1f098f3dc610" providerId="ADAL" clId="{C9993FB8-6CE2-8046-903E-DAB235A5A29E}" dt="2020-11-10T08:57:56.589" v="307" actId="2711"/>
          <ac:spMkLst>
            <pc:docMk/>
            <pc:sldMk cId="194262541" sldId="320"/>
            <ac:spMk id="15" creationId="{24F4ED25-86B4-7948-91A1-5DE314D3B2FC}"/>
          </ac:spMkLst>
        </pc:spChg>
        <pc:spChg chg="mod">
          <ac:chgData name="Vikas Kumar" userId="d41dcc13-4be0-44d1-8754-1f098f3dc610" providerId="ADAL" clId="{C9993FB8-6CE2-8046-903E-DAB235A5A29E}" dt="2020-11-10T08:57:56.589" v="307" actId="2711"/>
          <ac:spMkLst>
            <pc:docMk/>
            <pc:sldMk cId="194262541" sldId="320"/>
            <ac:spMk id="16" creationId="{5D2506C1-D4D4-3443-B18A-F80F8C9F8BBF}"/>
          </ac:spMkLst>
        </pc:spChg>
        <pc:spChg chg="mod">
          <ac:chgData name="Vikas Kumar" userId="d41dcc13-4be0-44d1-8754-1f098f3dc610" providerId="ADAL" clId="{C9993FB8-6CE2-8046-903E-DAB235A5A29E}" dt="2020-11-10T08:57:56.589" v="307" actId="2711"/>
          <ac:spMkLst>
            <pc:docMk/>
            <pc:sldMk cId="194262541" sldId="320"/>
            <ac:spMk id="18" creationId="{AD480A23-484B-C244-B876-C5BA2BC07E0F}"/>
          </ac:spMkLst>
        </pc:spChg>
        <pc:spChg chg="mod">
          <ac:chgData name="Vikas Kumar" userId="d41dcc13-4be0-44d1-8754-1f098f3dc610" providerId="ADAL" clId="{C9993FB8-6CE2-8046-903E-DAB235A5A29E}" dt="2020-11-10T08:57:56.589" v="307" actId="2711"/>
          <ac:spMkLst>
            <pc:docMk/>
            <pc:sldMk cId="194262541" sldId="320"/>
            <ac:spMk id="26" creationId="{AB38BAF0-B5A2-544C-805B-BD1713E2483C}"/>
          </ac:spMkLst>
        </pc:spChg>
        <pc:picChg chg="add mod">
          <ac:chgData name="Vikas Kumar" userId="d41dcc13-4be0-44d1-8754-1f098f3dc610" providerId="ADAL" clId="{C9993FB8-6CE2-8046-903E-DAB235A5A29E}" dt="2020-11-13T09:12:28.644" v="21130"/>
          <ac:picMkLst>
            <pc:docMk/>
            <pc:sldMk cId="194262541" sldId="320"/>
            <ac:picMk id="4" creationId="{163D8C4C-1535-1845-A141-FDD5586CA73A}"/>
          </ac:picMkLst>
        </pc:picChg>
      </pc:sldChg>
      <pc:sldChg chg="addSp delSp modSp mod modTransition addAnim delAnim modAnim modNotesTx">
        <pc:chgData name="Vikas Kumar" userId="d41dcc13-4be0-44d1-8754-1f098f3dc610" providerId="ADAL" clId="{C9993FB8-6CE2-8046-903E-DAB235A5A29E}" dt="2020-11-13T08:12:53.700" v="19045"/>
        <pc:sldMkLst>
          <pc:docMk/>
          <pc:sldMk cId="3534198733" sldId="321"/>
        </pc:sldMkLst>
        <pc:spChg chg="mod">
          <ac:chgData name="Vikas Kumar" userId="d41dcc13-4be0-44d1-8754-1f098f3dc610" providerId="ADAL" clId="{C9993FB8-6CE2-8046-903E-DAB235A5A29E}" dt="2020-11-10T08:36:04.604" v="76" actId="404"/>
          <ac:spMkLst>
            <pc:docMk/>
            <pc:sldMk cId="3534198733" sldId="321"/>
            <ac:spMk id="2" creationId="{43400C43-B994-6F46-94CE-CBFDA7622C95}"/>
          </ac:spMkLst>
        </pc:spChg>
        <pc:spChg chg="add del mod">
          <ac:chgData name="Vikas Kumar" userId="d41dcc13-4be0-44d1-8754-1f098f3dc610" providerId="ADAL" clId="{C9993FB8-6CE2-8046-903E-DAB235A5A29E}" dt="2020-11-13T07:44:16.193" v="17004" actId="478"/>
          <ac:spMkLst>
            <pc:docMk/>
            <pc:sldMk cId="3534198733" sldId="321"/>
            <ac:spMk id="3" creationId="{1BBB025C-7744-554A-AB55-96A9294A0C58}"/>
          </ac:spMkLst>
        </pc:spChg>
        <pc:spChg chg="add del mod">
          <ac:chgData name="Vikas Kumar" userId="d41dcc13-4be0-44d1-8754-1f098f3dc610" providerId="ADAL" clId="{C9993FB8-6CE2-8046-903E-DAB235A5A29E}" dt="2020-11-13T07:44:16.193" v="17004" actId="478"/>
          <ac:spMkLst>
            <pc:docMk/>
            <pc:sldMk cId="3534198733" sldId="321"/>
            <ac:spMk id="15" creationId="{9B6548B0-C184-4441-9A3D-56072EFFAB7D}"/>
          </ac:spMkLst>
        </pc:spChg>
        <pc:spChg chg="add del mod">
          <ac:chgData name="Vikas Kumar" userId="d41dcc13-4be0-44d1-8754-1f098f3dc610" providerId="ADAL" clId="{C9993FB8-6CE2-8046-903E-DAB235A5A29E}" dt="2020-11-10T22:58:22.095" v="361" actId="478"/>
          <ac:spMkLst>
            <pc:docMk/>
            <pc:sldMk cId="3534198733" sldId="321"/>
            <ac:spMk id="19" creationId="{A15254B9-407E-6B4C-9976-F4C724AE2B70}"/>
          </ac:spMkLst>
        </pc:spChg>
        <pc:spChg chg="add del mod">
          <ac:chgData name="Vikas Kumar" userId="d41dcc13-4be0-44d1-8754-1f098f3dc610" providerId="ADAL" clId="{C9993FB8-6CE2-8046-903E-DAB235A5A29E}" dt="2020-11-13T07:44:16.193" v="17004" actId="478"/>
          <ac:spMkLst>
            <pc:docMk/>
            <pc:sldMk cId="3534198733" sldId="321"/>
            <ac:spMk id="20" creationId="{2D2B7AC6-F2B5-7442-9E43-060B1612AAD2}"/>
          </ac:spMkLst>
        </pc:spChg>
        <pc:spChg chg="add del mod">
          <ac:chgData name="Vikas Kumar" userId="d41dcc13-4be0-44d1-8754-1f098f3dc610" providerId="ADAL" clId="{C9993FB8-6CE2-8046-903E-DAB235A5A29E}" dt="2020-11-13T07:44:16.193" v="17004" actId="478"/>
          <ac:spMkLst>
            <pc:docMk/>
            <pc:sldMk cId="3534198733" sldId="321"/>
            <ac:spMk id="22" creationId="{1582B168-1C5E-BC4B-BD26-32A1DF645A13}"/>
          </ac:spMkLst>
        </pc:spChg>
        <pc:spChg chg="add del mod">
          <ac:chgData name="Vikas Kumar" userId="d41dcc13-4be0-44d1-8754-1f098f3dc610" providerId="ADAL" clId="{C9993FB8-6CE2-8046-903E-DAB235A5A29E}" dt="2020-11-13T07:44:16.193" v="17004" actId="478"/>
          <ac:spMkLst>
            <pc:docMk/>
            <pc:sldMk cId="3534198733" sldId="321"/>
            <ac:spMk id="27" creationId="{C4697801-7593-AE41-B76F-9C673433EE94}"/>
          </ac:spMkLst>
        </pc:spChg>
        <pc:spChg chg="add del mod">
          <ac:chgData name="Vikas Kumar" userId="d41dcc13-4be0-44d1-8754-1f098f3dc610" providerId="ADAL" clId="{C9993FB8-6CE2-8046-903E-DAB235A5A29E}" dt="2020-11-13T07:44:16.193" v="17004" actId="478"/>
          <ac:spMkLst>
            <pc:docMk/>
            <pc:sldMk cId="3534198733" sldId="321"/>
            <ac:spMk id="38" creationId="{060A87BF-2ED1-6B44-BE5A-07AF52F3B5FE}"/>
          </ac:spMkLst>
        </pc:spChg>
        <pc:spChg chg="add del mod">
          <ac:chgData name="Vikas Kumar" userId="d41dcc13-4be0-44d1-8754-1f098f3dc610" providerId="ADAL" clId="{C9993FB8-6CE2-8046-903E-DAB235A5A29E}" dt="2020-11-13T07:44:13.531" v="17003" actId="478"/>
          <ac:spMkLst>
            <pc:docMk/>
            <pc:sldMk cId="3534198733" sldId="321"/>
            <ac:spMk id="40" creationId="{1B914796-7256-0144-AFA5-B3E36D7DA78B}"/>
          </ac:spMkLst>
        </pc:spChg>
        <pc:spChg chg="del mod">
          <ac:chgData name="Vikas Kumar" userId="d41dcc13-4be0-44d1-8754-1f098f3dc610" providerId="ADAL" clId="{C9993FB8-6CE2-8046-903E-DAB235A5A29E}" dt="2020-11-10T08:41:02.780" v="93" actId="478"/>
          <ac:spMkLst>
            <pc:docMk/>
            <pc:sldMk cId="3534198733" sldId="321"/>
            <ac:spMk id="42" creationId="{55D32C3B-8958-264E-B2C9-2E85506B2DEF}"/>
          </ac:spMkLst>
        </pc:spChg>
        <pc:spChg chg="add del mod">
          <ac:chgData name="Vikas Kumar" userId="d41dcc13-4be0-44d1-8754-1f098f3dc610" providerId="ADAL" clId="{C9993FB8-6CE2-8046-903E-DAB235A5A29E}" dt="2020-11-13T07:44:16.193" v="17004" actId="478"/>
          <ac:spMkLst>
            <pc:docMk/>
            <pc:sldMk cId="3534198733" sldId="321"/>
            <ac:spMk id="46" creationId="{2939AD86-055D-B54E-8000-F6261FB3D576}"/>
          </ac:spMkLst>
        </pc:spChg>
        <pc:spChg chg="add del mod">
          <ac:chgData name="Vikas Kumar" userId="d41dcc13-4be0-44d1-8754-1f098f3dc610" providerId="ADAL" clId="{C9993FB8-6CE2-8046-903E-DAB235A5A29E}" dt="2020-11-13T07:44:16.193" v="17004" actId="478"/>
          <ac:spMkLst>
            <pc:docMk/>
            <pc:sldMk cId="3534198733" sldId="321"/>
            <ac:spMk id="49" creationId="{A3CAA2DF-FF43-A242-8B7D-13D7C90E069C}"/>
          </ac:spMkLst>
        </pc:spChg>
        <pc:spChg chg="add del mod">
          <ac:chgData name="Vikas Kumar" userId="d41dcc13-4be0-44d1-8754-1f098f3dc610" providerId="ADAL" clId="{C9993FB8-6CE2-8046-903E-DAB235A5A29E}" dt="2020-11-13T07:44:16.193" v="17004" actId="478"/>
          <ac:spMkLst>
            <pc:docMk/>
            <pc:sldMk cId="3534198733" sldId="321"/>
            <ac:spMk id="52" creationId="{F7A224D8-00B4-8042-8097-69A9ABF4F438}"/>
          </ac:spMkLst>
        </pc:spChg>
        <pc:spChg chg="del mod">
          <ac:chgData name="Vikas Kumar" userId="d41dcc13-4be0-44d1-8754-1f098f3dc610" providerId="ADAL" clId="{C9993FB8-6CE2-8046-903E-DAB235A5A29E}" dt="2020-11-10T08:49:18.532" v="284" actId="478"/>
          <ac:spMkLst>
            <pc:docMk/>
            <pc:sldMk cId="3534198733" sldId="321"/>
            <ac:spMk id="56" creationId="{C2476E27-78C6-C44F-A094-CA00D3976C8E}"/>
          </ac:spMkLst>
        </pc:spChg>
        <pc:spChg chg="add del mod">
          <ac:chgData name="Vikas Kumar" userId="d41dcc13-4be0-44d1-8754-1f098f3dc610" providerId="ADAL" clId="{C9993FB8-6CE2-8046-903E-DAB235A5A29E}" dt="2020-11-13T07:44:16.193" v="17004" actId="478"/>
          <ac:spMkLst>
            <pc:docMk/>
            <pc:sldMk cId="3534198733" sldId="321"/>
            <ac:spMk id="58" creationId="{7B288F99-7D3A-A140-8944-D6D680D1F5E4}"/>
          </ac:spMkLst>
        </pc:spChg>
        <pc:picChg chg="add del mod">
          <ac:chgData name="Vikas Kumar" userId="d41dcc13-4be0-44d1-8754-1f098f3dc610" providerId="ADAL" clId="{C9993FB8-6CE2-8046-903E-DAB235A5A29E}" dt="2020-11-13T07:43:46.995" v="17000"/>
          <ac:picMkLst>
            <pc:docMk/>
            <pc:sldMk cId="3534198733" sldId="321"/>
            <ac:picMk id="13" creationId="{B35CD680-C599-7C42-9326-5F0D4522EF5A}"/>
          </ac:picMkLst>
        </pc:picChg>
        <pc:picChg chg="add del mod">
          <ac:chgData name="Vikas Kumar" userId="d41dcc13-4be0-44d1-8754-1f098f3dc610" providerId="ADAL" clId="{C9993FB8-6CE2-8046-903E-DAB235A5A29E}" dt="2020-11-13T07:44:16.193" v="17004" actId="478"/>
          <ac:picMkLst>
            <pc:docMk/>
            <pc:sldMk cId="3534198733" sldId="321"/>
            <ac:picMk id="14" creationId="{1B6648E6-7F46-DD43-8277-214A98E48BDD}"/>
          </ac:picMkLst>
        </pc:picChg>
        <pc:picChg chg="add mod">
          <ac:chgData name="Vikas Kumar" userId="d41dcc13-4be0-44d1-8754-1f098f3dc610" providerId="ADAL" clId="{C9993FB8-6CE2-8046-903E-DAB235A5A29E}" dt="2020-11-13T08:12:53.700" v="19045"/>
          <ac:picMkLst>
            <pc:docMk/>
            <pc:sldMk cId="3534198733" sldId="321"/>
            <ac:picMk id="17" creationId="{3D0944E2-C34B-2E49-B3BB-5B5933214A87}"/>
          </ac:picMkLst>
        </pc:picChg>
        <pc:picChg chg="mod">
          <ac:chgData name="Vikas Kumar" userId="d41dcc13-4be0-44d1-8754-1f098f3dc610" providerId="ADAL" clId="{C9993FB8-6CE2-8046-903E-DAB235A5A29E}" dt="2020-11-13T02:07:20.908" v="8244" actId="1035"/>
          <ac:picMkLst>
            <pc:docMk/>
            <pc:sldMk cId="3534198733" sldId="321"/>
            <ac:picMk id="37" creationId="{5099CDED-4A47-DD4B-860B-CDAA86A1FD89}"/>
          </ac:picMkLst>
        </pc:picChg>
        <pc:cxnChg chg="add del mod">
          <ac:chgData name="Vikas Kumar" userId="d41dcc13-4be0-44d1-8754-1f098f3dc610" providerId="ADAL" clId="{C9993FB8-6CE2-8046-903E-DAB235A5A29E}" dt="2020-11-13T01:54:50.067" v="7897"/>
          <ac:cxnSpMkLst>
            <pc:docMk/>
            <pc:sldMk cId="3534198733" sldId="321"/>
            <ac:cxnSpMk id="16" creationId="{35DD2928-24C7-0846-836B-A156CECC97AA}"/>
          </ac:cxnSpMkLst>
        </pc:cxnChg>
        <pc:cxnChg chg="add del mod">
          <ac:chgData name="Vikas Kumar" userId="d41dcc13-4be0-44d1-8754-1f098f3dc610" providerId="ADAL" clId="{C9993FB8-6CE2-8046-903E-DAB235A5A29E}" dt="2020-11-10T22:58:22.095" v="361" actId="478"/>
          <ac:cxnSpMkLst>
            <pc:docMk/>
            <pc:sldMk cId="3534198733" sldId="321"/>
            <ac:cxnSpMk id="20" creationId="{C9479C7C-C3ED-0A48-86BD-426F44B4452A}"/>
          </ac:cxnSpMkLst>
        </pc:cxnChg>
        <pc:cxnChg chg="add del mod">
          <ac:chgData name="Vikas Kumar" userId="d41dcc13-4be0-44d1-8754-1f098f3dc610" providerId="ADAL" clId="{C9993FB8-6CE2-8046-903E-DAB235A5A29E}" dt="2020-11-13T07:44:16.193" v="17004" actId="478"/>
          <ac:cxnSpMkLst>
            <pc:docMk/>
            <pc:sldMk cId="3534198733" sldId="321"/>
            <ac:cxnSpMk id="21" creationId="{5B424238-4192-3B44-8279-615BE5F109AE}"/>
          </ac:cxnSpMkLst>
        </pc:cxnChg>
        <pc:cxnChg chg="add del mod">
          <ac:chgData name="Vikas Kumar" userId="d41dcc13-4be0-44d1-8754-1f098f3dc610" providerId="ADAL" clId="{C9993FB8-6CE2-8046-903E-DAB235A5A29E}" dt="2020-11-13T07:44:16.193" v="17004" actId="478"/>
          <ac:cxnSpMkLst>
            <pc:docMk/>
            <pc:sldMk cId="3534198733" sldId="321"/>
            <ac:cxnSpMk id="23" creationId="{7AF45EFE-CEA0-3840-B048-E0B086F99930}"/>
          </ac:cxnSpMkLst>
        </pc:cxnChg>
        <pc:cxnChg chg="add del mod">
          <ac:chgData name="Vikas Kumar" userId="d41dcc13-4be0-44d1-8754-1f098f3dc610" providerId="ADAL" clId="{C9993FB8-6CE2-8046-903E-DAB235A5A29E}" dt="2020-11-13T07:44:16.193" v="17004" actId="478"/>
          <ac:cxnSpMkLst>
            <pc:docMk/>
            <pc:sldMk cId="3534198733" sldId="321"/>
            <ac:cxnSpMk id="24" creationId="{02A168EA-1E8E-AE43-828A-D4254E08A997}"/>
          </ac:cxnSpMkLst>
        </pc:cxnChg>
        <pc:cxnChg chg="add del mod">
          <ac:chgData name="Vikas Kumar" userId="d41dcc13-4be0-44d1-8754-1f098f3dc610" providerId="ADAL" clId="{C9993FB8-6CE2-8046-903E-DAB235A5A29E}" dt="2020-11-13T07:44:16.193" v="17004" actId="478"/>
          <ac:cxnSpMkLst>
            <pc:docMk/>
            <pc:sldMk cId="3534198733" sldId="321"/>
            <ac:cxnSpMk id="26" creationId="{90B2F8E2-733E-3C4E-AF01-41165915EFDD}"/>
          </ac:cxnSpMkLst>
        </pc:cxnChg>
        <pc:cxnChg chg="add del mod">
          <ac:chgData name="Vikas Kumar" userId="d41dcc13-4be0-44d1-8754-1f098f3dc610" providerId="ADAL" clId="{C9993FB8-6CE2-8046-903E-DAB235A5A29E}" dt="2020-11-13T07:44:16.193" v="17004" actId="478"/>
          <ac:cxnSpMkLst>
            <pc:docMk/>
            <pc:sldMk cId="3534198733" sldId="321"/>
            <ac:cxnSpMk id="39" creationId="{62DBE5FE-6564-DE40-95FD-E409966C7F46}"/>
          </ac:cxnSpMkLst>
        </pc:cxnChg>
        <pc:cxnChg chg="del mod">
          <ac:chgData name="Vikas Kumar" userId="d41dcc13-4be0-44d1-8754-1f098f3dc610" providerId="ADAL" clId="{C9993FB8-6CE2-8046-903E-DAB235A5A29E}" dt="2020-11-10T08:41:05.864" v="94" actId="478"/>
          <ac:cxnSpMkLst>
            <pc:docMk/>
            <pc:sldMk cId="3534198733" sldId="321"/>
            <ac:cxnSpMk id="43" creationId="{8ABC65C4-D44F-6F46-B41A-DB00144E6DEE}"/>
          </ac:cxnSpMkLst>
        </pc:cxnChg>
        <pc:cxnChg chg="add del mod">
          <ac:chgData name="Vikas Kumar" userId="d41dcc13-4be0-44d1-8754-1f098f3dc610" providerId="ADAL" clId="{C9993FB8-6CE2-8046-903E-DAB235A5A29E}" dt="2020-11-13T07:44:16.193" v="17004" actId="478"/>
          <ac:cxnSpMkLst>
            <pc:docMk/>
            <pc:sldMk cId="3534198733" sldId="321"/>
            <ac:cxnSpMk id="47" creationId="{12A6A43C-BF5A-124A-88C5-290142F3EB88}"/>
          </ac:cxnSpMkLst>
        </pc:cxnChg>
        <pc:cxnChg chg="add del mod">
          <ac:chgData name="Vikas Kumar" userId="d41dcc13-4be0-44d1-8754-1f098f3dc610" providerId="ADAL" clId="{C9993FB8-6CE2-8046-903E-DAB235A5A29E}" dt="2020-11-13T07:44:16.193" v="17004" actId="478"/>
          <ac:cxnSpMkLst>
            <pc:docMk/>
            <pc:sldMk cId="3534198733" sldId="321"/>
            <ac:cxnSpMk id="50" creationId="{60D506CC-3C36-834C-A786-3C8A99FDD600}"/>
          </ac:cxnSpMkLst>
        </pc:cxnChg>
        <pc:cxnChg chg="del mod">
          <ac:chgData name="Vikas Kumar" userId="d41dcc13-4be0-44d1-8754-1f098f3dc610" providerId="ADAL" clId="{C9993FB8-6CE2-8046-903E-DAB235A5A29E}" dt="2020-11-10T08:49:18.532" v="284" actId="478"/>
          <ac:cxnSpMkLst>
            <pc:docMk/>
            <pc:sldMk cId="3534198733" sldId="321"/>
            <ac:cxnSpMk id="57" creationId="{43AD2935-0097-7342-AFF4-4FBADCF3FB76}"/>
          </ac:cxnSpMkLst>
        </pc:cxnChg>
        <pc:cxnChg chg="add del mod">
          <ac:chgData name="Vikas Kumar" userId="d41dcc13-4be0-44d1-8754-1f098f3dc610" providerId="ADAL" clId="{C9993FB8-6CE2-8046-903E-DAB235A5A29E}" dt="2020-11-13T07:44:16.193" v="17004" actId="478"/>
          <ac:cxnSpMkLst>
            <pc:docMk/>
            <pc:sldMk cId="3534198733" sldId="321"/>
            <ac:cxnSpMk id="59" creationId="{4523324F-A0A8-1D4D-84E8-B71C76F019FB}"/>
          </ac:cxnSpMkLst>
        </pc:cxnChg>
      </pc:sldChg>
      <pc:sldChg chg="addSp modSp mod modTransition modNotesTx">
        <pc:chgData name="Vikas Kumar" userId="d41dcc13-4be0-44d1-8754-1f098f3dc610" providerId="ADAL" clId="{C9993FB8-6CE2-8046-903E-DAB235A5A29E}" dt="2020-11-13T09:12:28.644" v="21130"/>
        <pc:sldMkLst>
          <pc:docMk/>
          <pc:sldMk cId="540044114" sldId="336"/>
        </pc:sldMkLst>
        <pc:spChg chg="mod">
          <ac:chgData name="Vikas Kumar" userId="d41dcc13-4be0-44d1-8754-1f098f3dc610" providerId="ADAL" clId="{C9993FB8-6CE2-8046-903E-DAB235A5A29E}" dt="2020-11-13T04:31:10.345" v="11745" actId="20577"/>
          <ac:spMkLst>
            <pc:docMk/>
            <pc:sldMk cId="540044114" sldId="336"/>
            <ac:spMk id="2" creationId="{60071A7C-19C4-9E4A-BEE6-26BA25007F66}"/>
          </ac:spMkLst>
        </pc:spChg>
        <pc:spChg chg="mod">
          <ac:chgData name="Vikas Kumar" userId="d41dcc13-4be0-44d1-8754-1f098f3dc610" providerId="ADAL" clId="{C9993FB8-6CE2-8046-903E-DAB235A5A29E}" dt="2020-11-13T04:20:39.728" v="11608" actId="20577"/>
          <ac:spMkLst>
            <pc:docMk/>
            <pc:sldMk cId="540044114" sldId="336"/>
            <ac:spMk id="3" creationId="{80DB1A58-59A8-0B47-8C9A-4D57BBDC7740}"/>
          </ac:spMkLst>
        </pc:spChg>
        <pc:picChg chg="add mod">
          <ac:chgData name="Vikas Kumar" userId="d41dcc13-4be0-44d1-8754-1f098f3dc610" providerId="ADAL" clId="{C9993FB8-6CE2-8046-903E-DAB235A5A29E}" dt="2020-11-13T09:12:28.644" v="21130"/>
          <ac:picMkLst>
            <pc:docMk/>
            <pc:sldMk cId="540044114" sldId="336"/>
            <ac:picMk id="4" creationId="{F2F5BC5D-D2D2-FF4D-8DC8-E247637D692B}"/>
          </ac:picMkLst>
        </pc:picChg>
      </pc:sldChg>
      <pc:sldChg chg="addSp delSp modSp mod modTransition modAnim modNotesTx">
        <pc:chgData name="Vikas Kumar" userId="d41dcc13-4be0-44d1-8754-1f098f3dc610" providerId="ADAL" clId="{C9993FB8-6CE2-8046-903E-DAB235A5A29E}" dt="2020-11-13T07:43:46.995" v="17000"/>
        <pc:sldMkLst>
          <pc:docMk/>
          <pc:sldMk cId="3108540892" sldId="337"/>
        </pc:sldMkLst>
        <pc:spChg chg="mod">
          <ac:chgData name="Vikas Kumar" userId="d41dcc13-4be0-44d1-8754-1f098f3dc610" providerId="ADAL" clId="{C9993FB8-6CE2-8046-903E-DAB235A5A29E}" dt="2020-11-10T08:31:00.426" v="4" actId="122"/>
          <ac:spMkLst>
            <pc:docMk/>
            <pc:sldMk cId="3108540892" sldId="337"/>
            <ac:spMk id="4" creationId="{F4E2293C-8DAA-4043-9049-3EB0A900E35A}"/>
          </ac:spMkLst>
        </pc:spChg>
        <pc:spChg chg="mod">
          <ac:chgData name="Vikas Kumar" userId="d41dcc13-4be0-44d1-8754-1f098f3dc610" providerId="ADAL" clId="{C9993FB8-6CE2-8046-903E-DAB235A5A29E}" dt="2020-11-10T08:32:09.728" v="28" actId="20577"/>
          <ac:spMkLst>
            <pc:docMk/>
            <pc:sldMk cId="3108540892" sldId="337"/>
            <ac:spMk id="5" creationId="{56F9F9E2-2C35-42B0-B555-310D201E5A93}"/>
          </ac:spMkLst>
        </pc:spChg>
        <pc:spChg chg="mod">
          <ac:chgData name="Vikas Kumar" userId="d41dcc13-4be0-44d1-8754-1f098f3dc610" providerId="ADAL" clId="{C9993FB8-6CE2-8046-903E-DAB235A5A29E}" dt="2020-11-10T08:31:00.426" v="4" actId="122"/>
          <ac:spMkLst>
            <pc:docMk/>
            <pc:sldMk cId="3108540892" sldId="337"/>
            <ac:spMk id="8" creationId="{DFE9636E-383F-4C8B-B107-46E2308D1313}"/>
          </ac:spMkLst>
        </pc:spChg>
        <pc:picChg chg="add del mod">
          <ac:chgData name="Vikas Kumar" userId="d41dcc13-4be0-44d1-8754-1f098f3dc610" providerId="ADAL" clId="{C9993FB8-6CE2-8046-903E-DAB235A5A29E}" dt="2020-11-13T07:14:13.597" v="16954"/>
          <ac:picMkLst>
            <pc:docMk/>
            <pc:sldMk cId="3108540892" sldId="337"/>
            <ac:picMk id="2" creationId="{F448E8DD-75E2-614A-8A89-9EAC2D1EDECC}"/>
          </ac:picMkLst>
        </pc:picChg>
        <pc:picChg chg="add del mod">
          <ac:chgData name="Vikas Kumar" userId="d41dcc13-4be0-44d1-8754-1f098f3dc610" providerId="ADAL" clId="{C9993FB8-6CE2-8046-903E-DAB235A5A29E}" dt="2020-11-13T07:18:33.361" v="16959"/>
          <ac:picMkLst>
            <pc:docMk/>
            <pc:sldMk cId="3108540892" sldId="337"/>
            <ac:picMk id="3" creationId="{5040731A-8579-8747-AF5C-A2F224CF5EB6}"/>
          </ac:picMkLst>
        </pc:picChg>
        <pc:picChg chg="add del mod">
          <ac:chgData name="Vikas Kumar" userId="d41dcc13-4be0-44d1-8754-1f098f3dc610" providerId="ADAL" clId="{C9993FB8-6CE2-8046-903E-DAB235A5A29E}" dt="2020-11-13T07:19:03.387" v="16961"/>
          <ac:picMkLst>
            <pc:docMk/>
            <pc:sldMk cId="3108540892" sldId="337"/>
            <ac:picMk id="6" creationId="{A3F2818D-2291-0045-B174-AF5FE892EDA4}"/>
          </ac:picMkLst>
        </pc:picChg>
        <pc:picChg chg="add del mod">
          <ac:chgData name="Vikas Kumar" userId="d41dcc13-4be0-44d1-8754-1f098f3dc610" providerId="ADAL" clId="{C9993FB8-6CE2-8046-903E-DAB235A5A29E}" dt="2020-11-13T07:43:46.995" v="17000"/>
          <ac:picMkLst>
            <pc:docMk/>
            <pc:sldMk cId="3108540892" sldId="337"/>
            <ac:picMk id="9" creationId="{D12CCD17-B019-494A-92CC-34F84054428B}"/>
          </ac:picMkLst>
        </pc:picChg>
        <pc:picChg chg="add mod">
          <ac:chgData name="Vikas Kumar" userId="d41dcc13-4be0-44d1-8754-1f098f3dc610" providerId="ADAL" clId="{C9993FB8-6CE2-8046-903E-DAB235A5A29E}" dt="2020-11-13T07:43:46.995" v="17000"/>
          <ac:picMkLst>
            <pc:docMk/>
            <pc:sldMk cId="3108540892" sldId="337"/>
            <ac:picMk id="10" creationId="{8E634CD2-09E0-AA41-82FF-783926105FE2}"/>
          </ac:picMkLst>
        </pc:picChg>
      </pc:sldChg>
      <pc:sldChg chg="addSp delSp modSp mod modTransition">
        <pc:chgData name="Vikas Kumar" userId="d41dcc13-4be0-44d1-8754-1f098f3dc610" providerId="ADAL" clId="{C9993FB8-6CE2-8046-903E-DAB235A5A29E}" dt="2020-11-13T09:12:28.644" v="21130"/>
        <pc:sldMkLst>
          <pc:docMk/>
          <pc:sldMk cId="2002483121" sldId="9837"/>
        </pc:sldMkLst>
        <pc:spChg chg="mod">
          <ac:chgData name="Vikas Kumar" userId="d41dcc13-4be0-44d1-8754-1f098f3dc610" providerId="ADAL" clId="{C9993FB8-6CE2-8046-903E-DAB235A5A29E}" dt="2020-11-10T09:01:34.742" v="328" actId="404"/>
          <ac:spMkLst>
            <pc:docMk/>
            <pc:sldMk cId="2002483121" sldId="9837"/>
            <ac:spMk id="2" creationId="{88F4E712-837B-6444-9A2D-42146BFA1E5D}"/>
          </ac:spMkLst>
        </pc:spChg>
        <pc:spChg chg="mod">
          <ac:chgData name="Vikas Kumar" userId="d41dcc13-4be0-44d1-8754-1f098f3dc610" providerId="ADAL" clId="{C9993FB8-6CE2-8046-903E-DAB235A5A29E}" dt="2020-11-13T07:01:03.376" v="16947" actId="20577"/>
          <ac:spMkLst>
            <pc:docMk/>
            <pc:sldMk cId="2002483121" sldId="9837"/>
            <ac:spMk id="3" creationId="{DD2C18FA-3250-624B-876A-43838AC44D6B}"/>
          </ac:spMkLst>
        </pc:spChg>
        <pc:spChg chg="mod">
          <ac:chgData name="Vikas Kumar" userId="d41dcc13-4be0-44d1-8754-1f098f3dc610" providerId="ADAL" clId="{C9993FB8-6CE2-8046-903E-DAB235A5A29E}" dt="2020-11-10T09:01:29.931" v="327" actId="2711"/>
          <ac:spMkLst>
            <pc:docMk/>
            <pc:sldMk cId="2002483121" sldId="9837"/>
            <ac:spMk id="4" creationId="{A10E4403-7E7C-44DD-A6C6-94D6860F5096}"/>
          </ac:spMkLst>
        </pc:spChg>
        <pc:spChg chg="add mod">
          <ac:chgData name="Vikas Kumar" userId="d41dcc13-4be0-44d1-8754-1f098f3dc610" providerId="ADAL" clId="{C9993FB8-6CE2-8046-903E-DAB235A5A29E}" dt="2020-11-10T09:03:24.728" v="339" actId="207"/>
          <ac:spMkLst>
            <pc:docMk/>
            <pc:sldMk cId="2002483121" sldId="9837"/>
            <ac:spMk id="7" creationId="{ABDA3731-85BB-404E-9CBF-4A617A38ACA7}"/>
          </ac:spMkLst>
        </pc:spChg>
        <pc:spChg chg="add del mod">
          <ac:chgData name="Vikas Kumar" userId="d41dcc13-4be0-44d1-8754-1f098f3dc610" providerId="ADAL" clId="{C9993FB8-6CE2-8046-903E-DAB235A5A29E}" dt="2020-11-13T07:01:24.258" v="16950" actId="478"/>
          <ac:spMkLst>
            <pc:docMk/>
            <pc:sldMk cId="2002483121" sldId="9837"/>
            <ac:spMk id="8" creationId="{61C8C1BE-CF60-F64F-87E6-6AA874E8A81F}"/>
          </ac:spMkLst>
        </pc:spChg>
        <pc:picChg chg="add mod">
          <ac:chgData name="Vikas Kumar" userId="d41dcc13-4be0-44d1-8754-1f098f3dc610" providerId="ADAL" clId="{C9993FB8-6CE2-8046-903E-DAB235A5A29E}" dt="2020-11-13T09:12:28.644" v="21130"/>
          <ac:picMkLst>
            <pc:docMk/>
            <pc:sldMk cId="2002483121" sldId="9837"/>
            <ac:picMk id="5" creationId="{1FA4D07E-53A9-824B-B4BE-31F22D575186}"/>
          </ac:picMkLst>
        </pc:picChg>
        <pc:picChg chg="mod">
          <ac:chgData name="Vikas Kumar" userId="d41dcc13-4be0-44d1-8754-1f098f3dc610" providerId="ADAL" clId="{C9993FB8-6CE2-8046-903E-DAB235A5A29E}" dt="2020-11-10T09:01:29.931" v="327" actId="2711"/>
          <ac:picMkLst>
            <pc:docMk/>
            <pc:sldMk cId="2002483121" sldId="9837"/>
            <ac:picMk id="1026" creationId="{4281A98E-BE71-4E47-B770-406356978FD6}"/>
          </ac:picMkLst>
        </pc:picChg>
        <pc:cxnChg chg="add mod">
          <ac:chgData name="Vikas Kumar" userId="d41dcc13-4be0-44d1-8754-1f098f3dc610" providerId="ADAL" clId="{C9993FB8-6CE2-8046-903E-DAB235A5A29E}" dt="2020-11-10T09:01:54.718" v="331" actId="1076"/>
          <ac:cxnSpMkLst>
            <pc:docMk/>
            <pc:sldMk cId="2002483121" sldId="9837"/>
            <ac:cxnSpMk id="6" creationId="{18AFCA64-E6F3-CE43-8D02-395D05398028}"/>
          </ac:cxnSpMkLst>
        </pc:cxnChg>
      </pc:sldChg>
      <pc:sldChg chg="addSp delSp modSp mod modTransition modAnim modNotesTx">
        <pc:chgData name="Vikas Kumar" userId="d41dcc13-4be0-44d1-8754-1f098f3dc610" providerId="ADAL" clId="{C9993FB8-6CE2-8046-903E-DAB235A5A29E}" dt="2020-11-13T07:43:46.995" v="17000"/>
        <pc:sldMkLst>
          <pc:docMk/>
          <pc:sldMk cId="3149733111" sldId="9844"/>
        </pc:sldMkLst>
        <pc:spChg chg="mod">
          <ac:chgData name="Vikas Kumar" userId="d41dcc13-4be0-44d1-8754-1f098f3dc610" providerId="ADAL" clId="{C9993FB8-6CE2-8046-903E-DAB235A5A29E}" dt="2020-11-10T08:33:14.941" v="45" actId="20577"/>
          <ac:spMkLst>
            <pc:docMk/>
            <pc:sldMk cId="3149733111" sldId="9844"/>
            <ac:spMk id="2" creationId="{5EB91928-978E-6E4E-AE56-3ECF22328918}"/>
          </ac:spMkLst>
        </pc:spChg>
        <pc:spChg chg="mod">
          <ac:chgData name="Vikas Kumar" userId="d41dcc13-4be0-44d1-8754-1f098f3dc610" providerId="ADAL" clId="{C9993FB8-6CE2-8046-903E-DAB235A5A29E}" dt="2020-11-12T21:47:09.861" v="3182" actId="207"/>
          <ac:spMkLst>
            <pc:docMk/>
            <pc:sldMk cId="3149733111" sldId="9844"/>
            <ac:spMk id="3" creationId="{F00AD457-21B2-164E-93B7-6EA86FB98DF9}"/>
          </ac:spMkLst>
        </pc:spChg>
        <pc:picChg chg="add del mod">
          <ac:chgData name="Vikas Kumar" userId="d41dcc13-4be0-44d1-8754-1f098f3dc610" providerId="ADAL" clId="{C9993FB8-6CE2-8046-903E-DAB235A5A29E}" dt="2020-11-13T07:32:44.705" v="16976"/>
          <ac:picMkLst>
            <pc:docMk/>
            <pc:sldMk cId="3149733111" sldId="9844"/>
            <ac:picMk id="4" creationId="{6ADC6C4D-EED4-5143-BC31-9044AF309490}"/>
          </ac:picMkLst>
        </pc:picChg>
        <pc:picChg chg="add del mod">
          <ac:chgData name="Vikas Kumar" userId="d41dcc13-4be0-44d1-8754-1f098f3dc610" providerId="ADAL" clId="{C9993FB8-6CE2-8046-903E-DAB235A5A29E}" dt="2020-11-13T07:43:46.995" v="17000"/>
          <ac:picMkLst>
            <pc:docMk/>
            <pc:sldMk cId="3149733111" sldId="9844"/>
            <ac:picMk id="5" creationId="{20B9EC30-1582-7D47-9B5B-5111FCF350CC}"/>
          </ac:picMkLst>
        </pc:picChg>
        <pc:picChg chg="add mod">
          <ac:chgData name="Vikas Kumar" userId="d41dcc13-4be0-44d1-8754-1f098f3dc610" providerId="ADAL" clId="{C9993FB8-6CE2-8046-903E-DAB235A5A29E}" dt="2020-11-13T07:43:46.995" v="17000"/>
          <ac:picMkLst>
            <pc:docMk/>
            <pc:sldMk cId="3149733111" sldId="9844"/>
            <ac:picMk id="6" creationId="{4716C1A3-FB9D-F848-9D56-4B3F6B597321}"/>
          </ac:picMkLst>
        </pc:picChg>
      </pc:sldChg>
      <pc:sldChg chg="addSp modSp mod modTransition modNotesTx">
        <pc:chgData name="Vikas Kumar" userId="d41dcc13-4be0-44d1-8754-1f098f3dc610" providerId="ADAL" clId="{C9993FB8-6CE2-8046-903E-DAB235A5A29E}" dt="2020-11-13T09:12:28.644" v="21130"/>
        <pc:sldMkLst>
          <pc:docMk/>
          <pc:sldMk cId="2953750398" sldId="9866"/>
        </pc:sldMkLst>
        <pc:spChg chg="mod">
          <ac:chgData name="Vikas Kumar" userId="d41dcc13-4be0-44d1-8754-1f098f3dc610" providerId="ADAL" clId="{C9993FB8-6CE2-8046-903E-DAB235A5A29E}" dt="2020-11-10T09:04:58.270" v="345" actId="2711"/>
          <ac:spMkLst>
            <pc:docMk/>
            <pc:sldMk cId="2953750398" sldId="9866"/>
            <ac:spMk id="2" creationId="{9FCE2DB3-68C7-574F-A891-175B2A50C8AC}"/>
          </ac:spMkLst>
        </pc:spChg>
        <pc:spChg chg="add mod">
          <ac:chgData name="Vikas Kumar" userId="d41dcc13-4be0-44d1-8754-1f098f3dc610" providerId="ADAL" clId="{C9993FB8-6CE2-8046-903E-DAB235A5A29E}" dt="2020-11-13T06:37:52.127" v="16274" actId="1076"/>
          <ac:spMkLst>
            <pc:docMk/>
            <pc:sldMk cId="2953750398" sldId="9866"/>
            <ac:spMk id="12" creationId="{DC66BE00-50F1-B84F-8A43-882F950FC52C}"/>
          </ac:spMkLst>
        </pc:spChg>
        <pc:picChg chg="add mod">
          <ac:chgData name="Vikas Kumar" userId="d41dcc13-4be0-44d1-8754-1f098f3dc610" providerId="ADAL" clId="{C9993FB8-6CE2-8046-903E-DAB235A5A29E}" dt="2020-11-13T09:12:28.644" v="21130"/>
          <ac:picMkLst>
            <pc:docMk/>
            <pc:sldMk cId="2953750398" sldId="9866"/>
            <ac:picMk id="3" creationId="{0AC6FD58-5264-A748-A22C-2EFCBEABE39F}"/>
          </ac:picMkLst>
        </pc:picChg>
        <pc:picChg chg="mod">
          <ac:chgData name="Vikas Kumar" userId="d41dcc13-4be0-44d1-8754-1f098f3dc610" providerId="ADAL" clId="{C9993FB8-6CE2-8046-903E-DAB235A5A29E}" dt="2020-11-13T06:37:37.825" v="16270" actId="1076"/>
          <ac:picMkLst>
            <pc:docMk/>
            <pc:sldMk cId="2953750398" sldId="9866"/>
            <ac:picMk id="4" creationId="{F21F543D-5F90-254A-84B1-EDC242FCB81C}"/>
          </ac:picMkLst>
        </pc:picChg>
        <pc:picChg chg="mod">
          <ac:chgData name="Vikas Kumar" userId="d41dcc13-4be0-44d1-8754-1f098f3dc610" providerId="ADAL" clId="{C9993FB8-6CE2-8046-903E-DAB235A5A29E}" dt="2020-11-13T06:37:47.599" v="16273" actId="1076"/>
          <ac:picMkLst>
            <pc:docMk/>
            <pc:sldMk cId="2953750398" sldId="9866"/>
            <ac:picMk id="5" creationId="{B7746ACF-153B-B744-9C76-1B242AA9344E}"/>
          </ac:picMkLst>
        </pc:picChg>
        <pc:picChg chg="mod">
          <ac:chgData name="Vikas Kumar" userId="d41dcc13-4be0-44d1-8754-1f098f3dc610" providerId="ADAL" clId="{C9993FB8-6CE2-8046-903E-DAB235A5A29E}" dt="2020-11-13T06:37:34.277" v="16269" actId="1076"/>
          <ac:picMkLst>
            <pc:docMk/>
            <pc:sldMk cId="2953750398" sldId="9866"/>
            <ac:picMk id="11" creationId="{2BCE55E2-4F4C-6548-8928-68B40B4F189C}"/>
          </ac:picMkLst>
        </pc:picChg>
      </pc:sldChg>
      <pc:sldChg chg="addSp delSp modSp add modTransition modNotesTx">
        <pc:chgData name="Vikas Kumar" userId="d41dcc13-4be0-44d1-8754-1f098f3dc610" providerId="ADAL" clId="{C9993FB8-6CE2-8046-903E-DAB235A5A29E}" dt="2020-11-13T09:12:28.644" v="21130"/>
        <pc:sldMkLst>
          <pc:docMk/>
          <pc:sldMk cId="2100723037" sldId="9867"/>
        </pc:sldMkLst>
        <pc:picChg chg="add del mod">
          <ac:chgData name="Vikas Kumar" userId="d41dcc13-4be0-44d1-8754-1f098f3dc610" providerId="ADAL" clId="{C9993FB8-6CE2-8046-903E-DAB235A5A29E}" dt="2020-11-13T09:12:28.644" v="21130"/>
          <ac:picMkLst>
            <pc:docMk/>
            <pc:sldMk cId="2100723037" sldId="9867"/>
            <ac:picMk id="4" creationId="{1161C0D6-CB5C-DE4C-90FA-541993C3858C}"/>
          </ac:picMkLst>
        </pc:picChg>
        <pc:picChg chg="add mod">
          <ac:chgData name="Vikas Kumar" userId="d41dcc13-4be0-44d1-8754-1f098f3dc610" providerId="ADAL" clId="{C9993FB8-6CE2-8046-903E-DAB235A5A29E}" dt="2020-11-13T09:12:28.644" v="21130"/>
          <ac:picMkLst>
            <pc:docMk/>
            <pc:sldMk cId="2100723037" sldId="9867"/>
            <ac:picMk id="5" creationId="{6CF2FA3F-408E-1640-AF19-92898EF8A75E}"/>
          </ac:picMkLst>
        </pc:picChg>
        <pc:picChg chg="del">
          <ac:chgData name="Vikas Kumar" userId="d41dcc13-4be0-44d1-8754-1f098f3dc610" providerId="ADAL" clId="{C9993FB8-6CE2-8046-903E-DAB235A5A29E}" dt="2020-11-13T08:12:53.700" v="19045"/>
          <ac:picMkLst>
            <pc:docMk/>
            <pc:sldMk cId="2100723037" sldId="9867"/>
            <ac:picMk id="14" creationId="{1B6648E6-7F46-DD43-8277-214A98E48BDD}"/>
          </ac:picMkLst>
        </pc:picChg>
      </pc:sldChg>
      <pc:sldChg chg="addSp modSp del mod">
        <pc:chgData name="Vikas Kumar" userId="d41dcc13-4be0-44d1-8754-1f098f3dc610" providerId="ADAL" clId="{C9993FB8-6CE2-8046-903E-DAB235A5A29E}" dt="2020-11-13T06:38:02.970" v="16275" actId="2696"/>
        <pc:sldMkLst>
          <pc:docMk/>
          <pc:sldMk cId="670441024" sldId="9939"/>
        </pc:sldMkLst>
        <pc:spChg chg="mod">
          <ac:chgData name="Vikas Kumar" userId="d41dcc13-4be0-44d1-8754-1f098f3dc610" providerId="ADAL" clId="{C9993FB8-6CE2-8046-903E-DAB235A5A29E}" dt="2020-11-10T09:03:46.297" v="340" actId="2711"/>
          <ac:spMkLst>
            <pc:docMk/>
            <pc:sldMk cId="670441024" sldId="9939"/>
            <ac:spMk id="2" creationId="{9FCE2DB3-68C7-574F-A891-175B2A50C8AC}"/>
          </ac:spMkLst>
        </pc:spChg>
        <pc:spChg chg="add mod">
          <ac:chgData name="Vikas Kumar" userId="d41dcc13-4be0-44d1-8754-1f098f3dc610" providerId="ADAL" clId="{C9993FB8-6CE2-8046-903E-DAB235A5A29E}" dt="2020-11-10T09:06:08.452" v="354" actId="1076"/>
          <ac:spMkLst>
            <pc:docMk/>
            <pc:sldMk cId="670441024" sldId="9939"/>
            <ac:spMk id="3" creationId="{98356AD8-48BB-5144-949F-862BEC79C113}"/>
          </ac:spMkLst>
        </pc:spChg>
        <pc:spChg chg="mod">
          <ac:chgData name="Vikas Kumar" userId="d41dcc13-4be0-44d1-8754-1f098f3dc610" providerId="ADAL" clId="{C9993FB8-6CE2-8046-903E-DAB235A5A29E}" dt="2020-11-10T09:04:42.839" v="344" actId="113"/>
          <ac:spMkLst>
            <pc:docMk/>
            <pc:sldMk cId="670441024" sldId="9939"/>
            <ac:spMk id="4" creationId="{B00D5EA9-B1F0-AF43-9CFB-78BF3ED09212}"/>
          </ac:spMkLst>
        </pc:spChg>
        <pc:picChg chg="add mod">
          <ac:chgData name="Vikas Kumar" userId="d41dcc13-4be0-44d1-8754-1f098f3dc610" providerId="ADAL" clId="{C9993FB8-6CE2-8046-903E-DAB235A5A29E}" dt="2020-11-10T09:05:34.203" v="349" actId="1076"/>
          <ac:picMkLst>
            <pc:docMk/>
            <pc:sldMk cId="670441024" sldId="9939"/>
            <ac:picMk id="1026" creationId="{9F5A6EB0-C383-6547-98AF-2E0A792B57D7}"/>
          </ac:picMkLst>
        </pc:picChg>
      </pc:sldChg>
      <pc:sldChg chg="add del">
        <pc:chgData name="Vikas Kumar" userId="d41dcc13-4be0-44d1-8754-1f098f3dc610" providerId="ADAL" clId="{C9993FB8-6CE2-8046-903E-DAB235A5A29E}" dt="2020-11-10T08:52:48.297" v="303" actId="2696"/>
        <pc:sldMkLst>
          <pc:docMk/>
          <pc:sldMk cId="3950633551" sldId="10040"/>
        </pc:sldMkLst>
      </pc:sldChg>
      <pc:sldMasterChg chg="addSldLayout delSldLayout">
        <pc:chgData name="Vikas Kumar" userId="d41dcc13-4be0-44d1-8754-1f098f3dc610" providerId="ADAL" clId="{C9993FB8-6CE2-8046-903E-DAB235A5A29E}" dt="2020-11-10T08:52:48.297" v="303" actId="2696"/>
        <pc:sldMasterMkLst>
          <pc:docMk/>
          <pc:sldMasterMk cId="475200646" sldId="2147483691"/>
        </pc:sldMasterMkLst>
        <pc:sldLayoutChg chg="add del">
          <pc:chgData name="Vikas Kumar" userId="d41dcc13-4be0-44d1-8754-1f098f3dc610" providerId="ADAL" clId="{C9993FB8-6CE2-8046-903E-DAB235A5A29E}" dt="2020-11-10T08:52:48.297" v="303" actId="2696"/>
          <pc:sldLayoutMkLst>
            <pc:docMk/>
            <pc:sldMasterMk cId="475200646" sldId="2147483691"/>
            <pc:sldLayoutMk cId="2639053633" sldId="2147483703"/>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10-02T19:22:39.045" idx="1">
    <p:pos x="7506" y="1147"/>
    <p:text>why is the potential, pre-existing, now increased?  b/c data is being applied more broadly? without consideration for provenance?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86CD5-2055-8444-9C21-734E9CB11813}"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6C242-865E-6343-9C00-0EEED2B7D829}" type="slidenum">
              <a:rPr lang="en-US" smtClean="0"/>
              <a:t>‹#›</a:t>
            </a:fld>
            <a:endParaRPr lang="en-US"/>
          </a:p>
        </p:txBody>
      </p:sp>
    </p:spTree>
    <p:extLst>
      <p:ext uri="{BB962C8B-B14F-4D97-AF65-F5344CB8AC3E}">
        <p14:creationId xmlns:p14="http://schemas.microsoft.com/office/powerpoint/2010/main" val="108055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Native_Americans_in_the_United_State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Southern_Arizon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thank you to the members of organizing committee for putting together this symposium on an important topic.. My name is Vikas Kumar. I oversee a research team of data scientists and engineers at KenSci, a startup company based out of Seattle where we focus in the area of machine learning applications in healthcare.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 will walk you through one of the ways of assessment of fairness we explored in classification models for healthcare and what we did to improve the fairness in the results.</a:t>
            </a:r>
          </a:p>
          <a:p>
            <a:endParaRPr lang="en-US" dirty="0"/>
          </a:p>
          <a:p>
            <a:r>
              <a:rPr lang="en-US" dirty="0"/>
              <a:t>A Special shout out to Ming Yuan for her key contributions and effort in this paper. Ming was student at UW Tacoma and worked with us at KenSci as an Intern. Unfortunately, she was not able to join us today. Also would like to thank Muhammad and Ankur for their guidance and inputs throughout this work.</a:t>
            </a:r>
          </a:p>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1</a:t>
            </a:fld>
            <a:endParaRPr lang="en-US"/>
          </a:p>
        </p:txBody>
      </p:sp>
    </p:spTree>
    <p:extLst>
      <p:ext uri="{BB962C8B-B14F-4D97-AF65-F5344CB8AC3E}">
        <p14:creationId xmlns:p14="http://schemas.microsoft.com/office/powerpoint/2010/main" val="1670493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plots, the change in the variance is shown between when data used for the model without sampling and then after sampling. We see than balancing the representation of gender reduces the variance or difference in the performance of models across cohort. This can be seen by reduced gap between the colored dots in vertical scale.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64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results are observed across AGE category, where we saw that sampling of data for each age category as well as removing the protected attributes from the model resulted in reduced differences in the performance of model across the age categories by almost 10-30%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303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of ethnicity. We again We could see the variance of the performance could decrease even higher than 60% by applying similar sampling method and removing the ethnicity from the model.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493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the performance of model overall, we did not see any significant change after sampling and removal of protected attributes.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96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(13:00)</a:t>
            </a:r>
          </a:p>
          <a:p>
            <a:r>
              <a:rPr lang="en-US" dirty="0"/>
              <a:t>Finally, related to the fairness in the three methods used in training the models.</a:t>
            </a:r>
          </a:p>
          <a:p>
            <a:r>
              <a:rPr lang="en-US" dirty="0" err="1"/>
              <a:t>XGBoost</a:t>
            </a:r>
            <a:r>
              <a:rPr lang="en-US" dirty="0"/>
              <a:t> was found to be the most accurate model while the logistic regression is the least accurate one.</a:t>
            </a:r>
          </a:p>
          <a:p>
            <a:r>
              <a:rPr lang="en-US" dirty="0"/>
              <a:t>However, if we compare the variance in AUC score, we could see Logistic regression has more fair performance, that is smaller variance, and </a:t>
            </a:r>
            <a:r>
              <a:rPr lang="en-US" dirty="0" err="1"/>
              <a:t>XGBoost</a:t>
            </a:r>
            <a:r>
              <a:rPr lang="en-US" dirty="0"/>
              <a:t> has the least fair performance.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This suggests that an accurate model does not necessarily imply fair outcomes.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00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key </a:t>
            </a:r>
            <a:r>
              <a:rPr lang="en-US" dirty="0" err="1"/>
              <a:t>takeways</a:t>
            </a:r>
            <a:r>
              <a:rPr lang="en-US" dirty="0"/>
              <a:t> from this work, we can see that assessing fairness is a multifaceted problem.</a:t>
            </a:r>
          </a:p>
          <a:p>
            <a:endParaRPr lang="en-US" dirty="0"/>
          </a:p>
          <a:p>
            <a:r>
              <a:rPr lang="en-US" dirty="0"/>
              <a:t>However, these biases can be </a:t>
            </a:r>
            <a:r>
              <a:rPr lang="en-US" dirty="0" err="1"/>
              <a:t>identifed</a:t>
            </a:r>
            <a:r>
              <a:rPr lang="en-US" dirty="0"/>
              <a:t> and fairness can be improved in the models by following some very simple techniques - including removal of </a:t>
            </a:r>
            <a:r>
              <a:rPr lang="en-US" dirty="0" err="1"/>
              <a:t>prototected</a:t>
            </a:r>
            <a:r>
              <a:rPr lang="en-US" dirty="0"/>
              <a:t> features, optimizing thresholds, and sampling to balance for the under-represented cohorts in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80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conclude today by sharing about the </a:t>
            </a:r>
            <a:r>
              <a:rPr lang="en-US" dirty="0" err="1"/>
              <a:t>fairML</a:t>
            </a:r>
            <a:r>
              <a:rPr lang="en-US" dirty="0"/>
              <a:t> health library that KenSci team has released this month. This library is a python package that can be used to evaluate multiple fairness metrics on any scikit-learn compatible model.</a:t>
            </a:r>
          </a:p>
          <a:p>
            <a:endParaRPr lang="en-US" dirty="0"/>
          </a:p>
          <a:p>
            <a:r>
              <a:rPr lang="en-US" dirty="0"/>
              <a:t>You can also find more details about the package and its demo on MIMIC 3 data in </a:t>
            </a:r>
            <a:r>
              <a:rPr lang="en-US" dirty="0" err="1"/>
              <a:t>Jupyter</a:t>
            </a:r>
            <a:r>
              <a:rPr lang="en-US" dirty="0"/>
              <a:t> notebook and tutorial slides that Muhammad and team recently presented at KDD conference in July this year.</a:t>
            </a:r>
          </a:p>
        </p:txBody>
      </p:sp>
      <p:sp>
        <p:nvSpPr>
          <p:cNvPr id="4" name="Slide Number Placeholder 3"/>
          <p:cNvSpPr>
            <a:spLocks noGrp="1"/>
          </p:cNvSpPr>
          <p:nvPr>
            <p:ph type="sldNum" sz="quarter" idx="5"/>
          </p:nvPr>
        </p:nvSpPr>
        <p:spPr/>
        <p:txBody>
          <a:bodyPr/>
          <a:lstStyle/>
          <a:p>
            <a:fld id="{2D96C242-865E-6343-9C00-0EEED2B7D829}" type="slidenum">
              <a:rPr lang="en-US" smtClean="0"/>
              <a:t>16</a:t>
            </a:fld>
            <a:endParaRPr lang="en-US"/>
          </a:p>
        </p:txBody>
      </p:sp>
    </p:spTree>
    <p:extLst>
      <p:ext uri="{BB962C8B-B14F-4D97-AF65-F5344CB8AC3E}">
        <p14:creationId xmlns:p14="http://schemas.microsoft.com/office/powerpoint/2010/main" val="3089306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7484F7-BDFF-C344-AB64-7C63510DABD1}" type="slidenum">
              <a:rPr lang="en-US" smtClean="0"/>
              <a:t>17</a:t>
            </a:fld>
            <a:endParaRPr lang="en-US"/>
          </a:p>
        </p:txBody>
      </p:sp>
    </p:spTree>
    <p:extLst>
      <p:ext uri="{BB962C8B-B14F-4D97-AF65-F5344CB8AC3E}">
        <p14:creationId xmlns:p14="http://schemas.microsoft.com/office/powerpoint/2010/main" val="241918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start with following statement from Dr. Martin Luther King Jr. from about 54 years ago on impact of </a:t>
            </a:r>
            <a:r>
              <a:rPr lang="en-US" dirty="0" err="1"/>
              <a:t>injustic</a:t>
            </a:r>
            <a:r>
              <a:rPr lang="en-US" dirty="0"/>
              <a:t> in healthcare He said - to quote “ Of all the forms of inequality, injustice in health is the most shocking and inhuman..”</a:t>
            </a:r>
          </a:p>
          <a:p>
            <a:endParaRPr lang="en-US" dirty="0"/>
          </a:p>
          <a:p>
            <a:endParaRPr lang="en-US" dirty="0"/>
          </a:p>
        </p:txBody>
      </p:sp>
      <p:sp>
        <p:nvSpPr>
          <p:cNvPr id="4" name="Slide Number Placeholder 3"/>
          <p:cNvSpPr>
            <a:spLocks noGrp="1"/>
          </p:cNvSpPr>
          <p:nvPr>
            <p:ph type="sldNum" sz="quarter" idx="5"/>
          </p:nvPr>
        </p:nvSpPr>
        <p:spPr/>
        <p:txBody>
          <a:bodyPr/>
          <a:lstStyle/>
          <a:p>
            <a:fld id="{527484F7-BDFF-C344-AB64-7C63510DABD1}" type="slidenum">
              <a:rPr lang="en-US" smtClean="0"/>
              <a:t>2</a:t>
            </a:fld>
            <a:endParaRPr lang="en-US"/>
          </a:p>
        </p:txBody>
      </p:sp>
    </p:spTree>
    <p:extLst>
      <p:ext uri="{BB962C8B-B14F-4D97-AF65-F5344CB8AC3E}">
        <p14:creationId xmlns:p14="http://schemas.microsoft.com/office/powerpoint/2010/main" val="54293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Bias, discrimination and unfair practices in healthcare are not hypothetical. The impact can be more widespread and varied now due to prevalence and scale of AI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more so, it is important to carefully consider different notions of fairness in healthcare to different </a:t>
            </a:r>
            <a:r>
              <a:rPr lang="en-US" dirty="0" err="1"/>
              <a:t>conceptualizaions</a:t>
            </a:r>
            <a:r>
              <a:rPr lang="en-US" dirty="0"/>
              <a:t> of fairness in usual AI.</a:t>
            </a:r>
          </a:p>
        </p:txBody>
      </p:sp>
      <p:sp>
        <p:nvSpPr>
          <p:cNvPr id="4" name="Slide Number Placeholder 3"/>
          <p:cNvSpPr>
            <a:spLocks noGrp="1"/>
          </p:cNvSpPr>
          <p:nvPr>
            <p:ph type="sldNum" sz="quarter" idx="5"/>
          </p:nvPr>
        </p:nvSpPr>
        <p:spPr/>
        <p:txBody>
          <a:bodyPr/>
          <a:lstStyle/>
          <a:p>
            <a:fld id="{527484F7-BDFF-C344-AB64-7C63510DABD1}" type="slidenum">
              <a:rPr lang="en-US" smtClean="0"/>
              <a:t>3</a:t>
            </a:fld>
            <a:endParaRPr lang="en-US"/>
          </a:p>
        </p:txBody>
      </p:sp>
    </p:spTree>
    <p:extLst>
      <p:ext uri="{BB962C8B-B14F-4D97-AF65-F5344CB8AC3E}">
        <p14:creationId xmlns:p14="http://schemas.microsoft.com/office/powerpoint/2010/main" val="133908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understand fairness, we need to look at the sources of bias. Here, we have a simplified view of ML cycle that includes – preprocessing of data, features constructions/selection, choice of models and metrics. To decode fairness, we have to look at every possible source of bias in this spectrum. </a:t>
            </a:r>
          </a:p>
          <a:p>
            <a:endParaRPr lang="en-US" dirty="0"/>
          </a:p>
          <a:p>
            <a:r>
              <a:rPr lang="en-US" dirty="0"/>
              <a:t>And, before I discuss fairness in the context of this spectrum– I want to acknowledge that fairness in healthcare is not only restricted within this. It can be present in the left spectrum of this on the ways data were collected, and right side of this spectrum, based on delivery of care that can lead to unfair and bias outcomes.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40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focus on this model build cycle for the assessment and evaluation of fairness.</a:t>
            </a:r>
          </a:p>
          <a:p>
            <a:r>
              <a:rPr lang="en-US" dirty="0"/>
              <a:t>For instance, in data – the issue can be identified due to under-representation of certain cohorts. </a:t>
            </a:r>
          </a:p>
          <a:p>
            <a:r>
              <a:rPr lang="en-US" dirty="0"/>
              <a:t>In features, it can be identified due to use of protected features such as gender, race, age, etc.</a:t>
            </a:r>
          </a:p>
          <a:p>
            <a:r>
              <a:rPr lang="en-US" dirty="0"/>
              <a:t>In model, the issue could exist due to the choice of hyperparameters and the loss functions.</a:t>
            </a:r>
          </a:p>
          <a:p>
            <a:r>
              <a:rPr lang="en-US" dirty="0"/>
              <a:t>Finally, in metrics, the choice of thresholds that could result to biased or unfair results.</a:t>
            </a:r>
          </a:p>
          <a:p>
            <a:endParaRPr lang="en-US" dirty="0"/>
          </a:p>
          <a:p>
            <a:r>
              <a:rPr lang="en-US" dirty="0"/>
              <a:t>We specifically looked at some of these stages to assess and address the fairness issue. For instance, optimizing the thresholds, removal of protected features, as well as sampling strategies to identify as well as reduce any biased or unfair outcomes.</a:t>
            </a:r>
          </a:p>
          <a:p>
            <a:endParaRPr lang="en-US" dirty="0"/>
          </a:p>
          <a:p>
            <a:r>
              <a:rPr lang="en-US" dirty="0"/>
              <a:t>We do not discuss an expanding area of work on identifying optimized loss functions for fair models in this paper.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66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Coming to the dataset, we included following three dataset for evaluation of fairness. It included MIMIC III dataset for evaluation of fairness in the prediction of whether a patient is likely to stay for shorter or longer period during hospital admission.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the Thyroid Disease Dataset was used to evaluate fairness in prediction of state of thyroxin-binding proteins, which is related to thyroid disease. And, finally the PIMA Indians Diabetes dataset to evaluate fairness in prediction of the onset of diabetes.</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notes: </a:t>
            </a:r>
          </a:p>
          <a:p>
            <a:pPr rtl="0"/>
            <a:r>
              <a:rPr lang="en-US" sz="1200" b="0" i="0" u="none" strike="noStrike" kern="1200" dirty="0">
                <a:solidFill>
                  <a:schemeClr val="tx1"/>
                </a:solidFill>
                <a:effectLst/>
                <a:latin typeface="+mn-lt"/>
                <a:ea typeface="+mn-ea"/>
                <a:cs typeface="+mn-cs"/>
              </a:rPr>
              <a:t>Pima: </a:t>
            </a:r>
            <a:r>
              <a:rPr lang="en-US" sz="1200" b="0" i="0" kern="1200" dirty="0">
                <a:solidFill>
                  <a:schemeClr val="tx1"/>
                </a:solidFill>
                <a:effectLst/>
                <a:latin typeface="+mn-lt"/>
                <a:ea typeface="+mn-ea"/>
                <a:cs typeface="+mn-cs"/>
              </a:rPr>
              <a:t>a group of </a:t>
            </a:r>
            <a:r>
              <a:rPr lang="en-US" sz="1200" b="0" i="0" u="none" strike="noStrike" kern="1200" dirty="0">
                <a:solidFill>
                  <a:schemeClr val="tx1"/>
                </a:solidFill>
                <a:effectLst/>
                <a:latin typeface="+mn-lt"/>
                <a:ea typeface="+mn-ea"/>
                <a:cs typeface="+mn-cs"/>
                <a:hlinkClick r:id="rId3" tooltip="Native Americans in the United States"/>
              </a:rPr>
              <a:t>Native Americans</a:t>
            </a:r>
            <a:r>
              <a:rPr lang="en-US" sz="1200" b="0" i="0" kern="1200" dirty="0">
                <a:solidFill>
                  <a:schemeClr val="tx1"/>
                </a:solidFill>
                <a:effectLst/>
                <a:latin typeface="+mn-lt"/>
                <a:ea typeface="+mn-ea"/>
                <a:cs typeface="+mn-cs"/>
              </a:rPr>
              <a:t> living in an area consisting of what is now central and </a:t>
            </a:r>
            <a:r>
              <a:rPr lang="en-US" sz="1200" b="0" i="0" u="none" strike="noStrike" kern="1200" dirty="0">
                <a:solidFill>
                  <a:schemeClr val="tx1"/>
                </a:solidFill>
                <a:effectLst/>
                <a:latin typeface="+mn-lt"/>
                <a:ea typeface="+mn-ea"/>
                <a:cs typeface="+mn-cs"/>
                <a:hlinkClick r:id="rId4" tooltip="Southern Arizona"/>
              </a:rPr>
              <a:t>southern Arizona</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Thyroxine-binding proteins is any of several transport proteins that bind thyroid hormone and carry it </a:t>
            </a:r>
            <a:endParaRPr lang="en-US" b="0" dirty="0">
              <a:effectLst/>
            </a:endParaRPr>
          </a:p>
          <a:p>
            <a:pPr rtl="0"/>
            <a:r>
              <a:rPr lang="en-US" sz="1200" b="0" i="0" u="none" strike="noStrike" kern="1200" dirty="0">
                <a:solidFill>
                  <a:schemeClr val="tx1"/>
                </a:solidFill>
                <a:effectLst/>
                <a:latin typeface="+mn-lt"/>
                <a:ea typeface="+mn-ea"/>
                <a:cs typeface="+mn-cs"/>
              </a:rPr>
              <a:t>around the bloodstream. The state of proteins seems to be relative to thyroid disease.</a:t>
            </a:r>
            <a:endParaRPr lang="en-US" b="0"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55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length of stay dataset as an example, we will discuss some of our findings and the results. The results based on other datasets are discussed in detail in the paper. </a:t>
            </a:r>
          </a:p>
          <a:p>
            <a:endParaRPr lang="en-US" dirty="0"/>
          </a:p>
          <a:p>
            <a:r>
              <a:rPr lang="en-US" dirty="0"/>
              <a:t>We start with the characteristics of the LOS dataset with respect to protected features of age, gender, and race. This is the distribution and categories of age. In the distribution chart, the gray bar represents patients with shorter stay and the blue bar represents item with longer stay. We can see the distribution of age to vary significantly across these three buckets.</a:t>
            </a:r>
          </a:p>
          <a:p>
            <a:endParaRPr lang="en-US" dirty="0"/>
          </a:p>
          <a:p>
            <a:r>
              <a:rPr lang="en-US" dirty="0"/>
              <a:t>The second is of gender distribution where we see more male in the data than female, and finally the distribution and categories of race. We can see here how the data has under or relatively zero representation for race other than White. It is important to note that although this data can be seen as close to actual distribution of these races in actual population but over-representation of certain groups in ML models can make a model more biased towards that group.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320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that bias in the model performance here. We observed differences in the AUC of model to differ across different races.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597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look at how the choice of thresholds can help assess fairness in the models. Here we are looking at different threshold that are selected based on Youden’s statistics from different cohorts of data. For instance the threshold for classification based on entire dataset, then threshold based on only male or female cohort. We also determine thresholds that combine two protected attributes cohort. </a:t>
            </a:r>
          </a:p>
          <a:p>
            <a:endParaRPr lang="en-US" dirty="0"/>
          </a:p>
          <a:p>
            <a:r>
              <a:rPr lang="en-US" dirty="0"/>
              <a:t>To understand if the model is fair across the gender attribute, we look at the differences in the precision of the model based on these different thresholds. </a:t>
            </a:r>
          </a:p>
          <a:p>
            <a:endParaRPr lang="en-US" dirty="0"/>
          </a:p>
          <a:p>
            <a:r>
              <a:rPr lang="en-US" dirty="0"/>
              <a:t>The graph below shows the precision metric for the model against different thresholds on x-axis. The three colored dots in vertical line represent the precision of model across three cohorts against the selected threshold. Lower the difference or the variance in the vertical dots, more fair the model is considered across the cohorts. Note that although differences in precision here are less than 1%, we are looking at a dataset of about 47K patients, which translates into at least 500 patients likely to be treated unfairly.</a:t>
            </a:r>
          </a:p>
          <a:p>
            <a:endParaRPr lang="en-US" dirty="0"/>
          </a:p>
          <a:p>
            <a:r>
              <a:rPr lang="en-US" dirty="0"/>
              <a:t>The </a:t>
            </a:r>
            <a:r>
              <a:rPr lang="en-US" dirty="0" err="1"/>
              <a:t>recentangle</a:t>
            </a:r>
            <a:r>
              <a:rPr lang="en-US" dirty="0"/>
              <a:t> box highlights where we found the least variance in the precision of model among three cohorts based on the selected threshold.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836B0-10A9-C740-9D6A-DE23E5BAA6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713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BC3A-1DA5-F04F-B8EE-70CDC2313C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A119D7-0755-0142-86E5-41F7796FA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B6EBC7-0A0D-9B48-9AAC-B674774AF3D6}"/>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5" name="Footer Placeholder 4">
            <a:extLst>
              <a:ext uri="{FF2B5EF4-FFF2-40B4-BE49-F238E27FC236}">
                <a16:creationId xmlns:a16="http://schemas.microsoft.com/office/drawing/2014/main" id="{4A7FB384-17E8-3541-89A4-E49E0CE35F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CF5AE-6BFE-9044-9A7E-57F3F6412EAA}"/>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2866378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3C81-7737-C841-99F3-0F89066C32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64CB99-A0E4-AC43-A968-EDEBB0E5E7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E0851-7C60-C742-9F62-D899D95B8AC1}"/>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5" name="Footer Placeholder 4">
            <a:extLst>
              <a:ext uri="{FF2B5EF4-FFF2-40B4-BE49-F238E27FC236}">
                <a16:creationId xmlns:a16="http://schemas.microsoft.com/office/drawing/2014/main" id="{819AAFE9-98BA-5B4C-A610-0CAA6D5FD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0E5C4-A16E-8B47-9282-77549060A0DA}"/>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2360725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246B8B-CE6B-AF49-A437-E5EF2A09CE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8DDCE1-5FDA-064B-BEBE-6EAF22A60B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D9CB3-D2EE-694E-B610-C4AFE744571B}"/>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5" name="Footer Placeholder 4">
            <a:extLst>
              <a:ext uri="{FF2B5EF4-FFF2-40B4-BE49-F238E27FC236}">
                <a16:creationId xmlns:a16="http://schemas.microsoft.com/office/drawing/2014/main" id="{D4B07B0B-F29F-DE4B-86AC-4D47E76C6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A45E9-FB07-AD47-A4EC-3C61CEEBE439}"/>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189790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441E-E645-CB44-91E1-D251C0965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8A391-26EC-FD4D-A71F-CD6E7EBBC4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4758C-0E55-A445-9AFC-97E37C24D915}"/>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5" name="Footer Placeholder 4">
            <a:extLst>
              <a:ext uri="{FF2B5EF4-FFF2-40B4-BE49-F238E27FC236}">
                <a16:creationId xmlns:a16="http://schemas.microsoft.com/office/drawing/2014/main" id="{8AA35045-65BB-FA47-AA79-1032D0C64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04671-644C-B947-925B-D881C65505A5}"/>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266400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B2F4-5050-A84C-9112-0C3EF98458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952AAC-8CC2-2F49-A763-A6E99870E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7C12D5-2C2B-BD46-A0CE-9B60404030C1}"/>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5" name="Footer Placeholder 4">
            <a:extLst>
              <a:ext uri="{FF2B5EF4-FFF2-40B4-BE49-F238E27FC236}">
                <a16:creationId xmlns:a16="http://schemas.microsoft.com/office/drawing/2014/main" id="{251A2BDC-B187-0046-9F92-D4B4CBE44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41716-7B31-4F47-839D-4A812CA7470F}"/>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651602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0030-A76C-C242-99C0-264339A2E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283AF-7A09-F14A-A66F-08970E9C04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207AD-C077-5D48-BED2-1053C89D7B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60B291-3628-9B41-9A37-E954E6AEFFC7}"/>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6" name="Footer Placeholder 5">
            <a:extLst>
              <a:ext uri="{FF2B5EF4-FFF2-40B4-BE49-F238E27FC236}">
                <a16:creationId xmlns:a16="http://schemas.microsoft.com/office/drawing/2014/main" id="{49968B4F-5AC7-3045-B011-A1AF07240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F8807-62AD-6D48-ADB6-F3E22D864323}"/>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202109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E938-082D-7E41-B1AE-3B4D63185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B8ECDB-DF4E-AC47-9E83-448C1D8D7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82E964-FD11-EC40-8B2E-D79DE038AE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44BBE8-BEAC-1C45-A8B3-1C83786E35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E77F91-C182-2741-96EB-1CB83E0170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D6E9D3-D018-964D-967D-94A6A9626D87}"/>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8" name="Footer Placeholder 7">
            <a:extLst>
              <a:ext uri="{FF2B5EF4-FFF2-40B4-BE49-F238E27FC236}">
                <a16:creationId xmlns:a16="http://schemas.microsoft.com/office/drawing/2014/main" id="{E084D1D3-3C04-A144-A3D5-FC2B4DF196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47C9A8-1EC5-B946-B072-F49AE6F11C4A}"/>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592410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952F-15FD-5849-8CBB-D6B9281AB5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9C5F43-FBAD-7046-ACA2-62C69DBDDB62}"/>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4" name="Footer Placeholder 3">
            <a:extLst>
              <a:ext uri="{FF2B5EF4-FFF2-40B4-BE49-F238E27FC236}">
                <a16:creationId xmlns:a16="http://schemas.microsoft.com/office/drawing/2014/main" id="{2F06E8FA-4336-214C-A5C6-8A9A63E725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4C98E1-D86D-E445-9076-BE9B9D6A4B4B}"/>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155725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F93A13-6AE0-5C41-A094-DEC9518F33C9}"/>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3" name="Footer Placeholder 2">
            <a:extLst>
              <a:ext uri="{FF2B5EF4-FFF2-40B4-BE49-F238E27FC236}">
                <a16:creationId xmlns:a16="http://schemas.microsoft.com/office/drawing/2014/main" id="{D5D82130-CCD4-474A-AA43-84C9C6839D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7A0513-3DC7-FC41-88B2-09ACE6C2E8B1}"/>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296053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FFAD-87DB-4A4F-8735-377D2163C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CB5EB6-2CC2-B144-A0A6-89B87E1734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8715D7-2EA6-4E42-AB96-E41F11089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9E85B3-5828-1F48-A454-5EF59CA17254}"/>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6" name="Footer Placeholder 5">
            <a:extLst>
              <a:ext uri="{FF2B5EF4-FFF2-40B4-BE49-F238E27FC236}">
                <a16:creationId xmlns:a16="http://schemas.microsoft.com/office/drawing/2014/main" id="{497E6445-98FE-684C-8B5B-C798751AC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B9E4A-3BE2-FE46-8478-9C4371DCBA26}"/>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2606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A433-C888-154B-8E4B-A400967C7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3444BC-4A49-A341-B78A-1F41D1A258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0D98FB-0085-0C48-AB0D-FC5E375A4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3F02D6-1BE9-CA48-B9D0-53826343EED9}"/>
              </a:ext>
            </a:extLst>
          </p:cNvPr>
          <p:cNvSpPr>
            <a:spLocks noGrp="1"/>
          </p:cNvSpPr>
          <p:nvPr>
            <p:ph type="dt" sz="half" idx="10"/>
          </p:nvPr>
        </p:nvSpPr>
        <p:spPr/>
        <p:txBody>
          <a:bodyPr/>
          <a:lstStyle/>
          <a:p>
            <a:fld id="{973ED0CD-CE0C-EB45-85AA-FFBB0BFCF43A}" type="datetimeFigureOut">
              <a:rPr lang="en-US" smtClean="0"/>
              <a:t>11/12/20</a:t>
            </a:fld>
            <a:endParaRPr lang="en-US"/>
          </a:p>
        </p:txBody>
      </p:sp>
      <p:sp>
        <p:nvSpPr>
          <p:cNvPr id="6" name="Footer Placeholder 5">
            <a:extLst>
              <a:ext uri="{FF2B5EF4-FFF2-40B4-BE49-F238E27FC236}">
                <a16:creationId xmlns:a16="http://schemas.microsoft.com/office/drawing/2014/main" id="{9ECF7728-CDF7-A64B-8655-A10879B17C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799CE-77C6-004D-97E2-CEFC5D7DD7B7}"/>
              </a:ext>
            </a:extLst>
          </p:cNvPr>
          <p:cNvSpPr>
            <a:spLocks noGrp="1"/>
          </p:cNvSpPr>
          <p:nvPr>
            <p:ph type="sldNum" sz="quarter" idx="12"/>
          </p:nvPr>
        </p:nvSpPr>
        <p:spPr/>
        <p:txBody>
          <a:bodyPr/>
          <a:lstStyle/>
          <a:p>
            <a:fld id="{705A4502-5F0A-8F4E-8A42-17047331A2F1}" type="slidenum">
              <a:rPr lang="en-US" smtClean="0"/>
              <a:t>‹#›</a:t>
            </a:fld>
            <a:endParaRPr lang="en-US"/>
          </a:p>
        </p:txBody>
      </p:sp>
    </p:spTree>
    <p:extLst>
      <p:ext uri="{BB962C8B-B14F-4D97-AF65-F5344CB8AC3E}">
        <p14:creationId xmlns:p14="http://schemas.microsoft.com/office/powerpoint/2010/main" val="797553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6ABB15-9859-454E-8A8D-121319EF2E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59814D-5508-754B-B345-CD2D336A3E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ACCCE-AC77-5B46-9DAA-3D73CDF3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3ED0CD-CE0C-EB45-85AA-FFBB0BFCF43A}" type="datetimeFigureOut">
              <a:rPr lang="en-US" smtClean="0"/>
              <a:t>11/12/20</a:t>
            </a:fld>
            <a:endParaRPr lang="en-US"/>
          </a:p>
        </p:txBody>
      </p:sp>
      <p:sp>
        <p:nvSpPr>
          <p:cNvPr id="5" name="Footer Placeholder 4">
            <a:extLst>
              <a:ext uri="{FF2B5EF4-FFF2-40B4-BE49-F238E27FC236}">
                <a16:creationId xmlns:a16="http://schemas.microsoft.com/office/drawing/2014/main" id="{1555A6D3-FB71-634B-BE73-9A8677AB3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0B00A1-DDD8-3148-9F82-9E4A65AD7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4502-5F0A-8F4E-8A42-17047331A2F1}" type="slidenum">
              <a:rPr lang="en-US" smtClean="0"/>
              <a:t>‹#›</a:t>
            </a:fld>
            <a:endParaRPr lang="en-US"/>
          </a:p>
        </p:txBody>
      </p:sp>
    </p:spTree>
    <p:extLst>
      <p:ext uri="{BB962C8B-B14F-4D97-AF65-F5344CB8AC3E}">
        <p14:creationId xmlns:p14="http://schemas.microsoft.com/office/powerpoint/2010/main" val="47520064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slideLayout" Target="../slideLayouts/slideLayout2.xml"/><Relationship Id="rId7" Type="http://schemas.openxmlformats.org/officeDocument/2006/relationships/image" Target="../media/image13.tif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tiff"/><Relationship Id="rId11" Type="http://schemas.openxmlformats.org/officeDocument/2006/relationships/image" Target="../media/image2.png"/><Relationship Id="rId5" Type="http://schemas.openxmlformats.org/officeDocument/2006/relationships/image" Target="../media/image11.tiff"/><Relationship Id="rId10" Type="http://schemas.openxmlformats.org/officeDocument/2006/relationships/image" Target="../media/image9.tiff"/><Relationship Id="rId4" Type="http://schemas.openxmlformats.org/officeDocument/2006/relationships/notesSlide" Target="../notesSlides/notesSlide10.xml"/><Relationship Id="rId9"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slideLayout" Target="../slideLayouts/slideLayout2.xml"/><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notesSlide" Target="../notesSlides/notesSlide16.xml"/><Relationship Id="rId9" Type="http://schemas.openxmlformats.org/officeDocument/2006/relationships/image" Target="../media/image21.png"/><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quoteinvestigator.com/2015/10/22/mlk-health/"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comments" Target="../comments/comment1.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tif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3.tiff"/><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audio" Target="../media/media7.m4a"/><Relationship Id="rId7" Type="http://schemas.openxmlformats.org/officeDocument/2006/relationships/image" Target="../media/image5.tiff"/><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4.tiff"/><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8.tiff"/><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9.tiff"/><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E2293C-8DAA-4043-9049-3EB0A900E35A}"/>
              </a:ext>
            </a:extLst>
          </p:cNvPr>
          <p:cNvSpPr>
            <a:spLocks noGrp="1"/>
          </p:cNvSpPr>
          <p:nvPr>
            <p:ph type="ctrTitle"/>
          </p:nvPr>
        </p:nvSpPr>
        <p:spPr>
          <a:xfrm>
            <a:off x="1524000" y="815162"/>
            <a:ext cx="9144000" cy="1397553"/>
          </a:xfrm>
        </p:spPr>
        <p:txBody>
          <a:bodyPr>
            <a:noAutofit/>
          </a:bodyPr>
          <a:lstStyle/>
          <a:p>
            <a:r>
              <a:rPr lang="en-US" sz="4000" dirty="0">
                <a:solidFill>
                  <a:srgbClr val="222222"/>
                </a:solidFill>
                <a:effectLst/>
                <a:latin typeface="Segoe UI Light" panose="020B0502040204020203" pitchFamily="34" charset="0"/>
                <a:cs typeface="Segoe UI Light" panose="020B0502040204020203" pitchFamily="34" charset="0"/>
              </a:rPr>
              <a:t>Assessing Fairness in Classification Parity of Machine Learning Models in Healthcare</a:t>
            </a:r>
            <a:endParaRPr lang="en-US" sz="4000" dirty="0">
              <a:latin typeface="Segoe UI Light" panose="020B0502040204020203" pitchFamily="34" charset="0"/>
              <a:cs typeface="Segoe UI Light" panose="020B0502040204020203" pitchFamily="34" charset="0"/>
            </a:endParaRPr>
          </a:p>
        </p:txBody>
      </p:sp>
      <p:sp>
        <p:nvSpPr>
          <p:cNvPr id="5" name="Subtitle 4">
            <a:extLst>
              <a:ext uri="{FF2B5EF4-FFF2-40B4-BE49-F238E27FC236}">
                <a16:creationId xmlns:a16="http://schemas.microsoft.com/office/drawing/2014/main" id="{56F9F9E2-2C35-42B0-B555-310D201E5A93}"/>
              </a:ext>
            </a:extLst>
          </p:cNvPr>
          <p:cNvSpPr>
            <a:spLocks noGrp="1"/>
          </p:cNvSpPr>
          <p:nvPr>
            <p:ph type="subTitle" idx="1"/>
          </p:nvPr>
        </p:nvSpPr>
        <p:spPr>
          <a:xfrm>
            <a:off x="1524000" y="3332108"/>
            <a:ext cx="9144000" cy="2011953"/>
          </a:xfrm>
        </p:spPr>
        <p:txBody>
          <a:bodyPr>
            <a:normAutofit/>
          </a:bodyPr>
          <a:lstStyle/>
          <a:p>
            <a:r>
              <a:rPr lang="en-US" sz="2000" dirty="0">
                <a:solidFill>
                  <a:srgbClr val="222222"/>
                </a:solidFill>
                <a:effectLst/>
                <a:latin typeface="Segoe UI Light" panose="020B0502040204020203" pitchFamily="34" charset="0"/>
                <a:cs typeface="Segoe UI Light" panose="020B0502040204020203" pitchFamily="34" charset="0"/>
              </a:rPr>
              <a:t>Ming Yuan</a:t>
            </a:r>
            <a:r>
              <a:rPr lang="en-US" sz="2000" baseline="30000" dirty="0">
                <a:solidFill>
                  <a:srgbClr val="222222"/>
                </a:solidFill>
                <a:latin typeface="Segoe UI Light" panose="020B0502040204020203" pitchFamily="34" charset="0"/>
                <a:cs typeface="Segoe UI Light" panose="020B0502040204020203" pitchFamily="34" charset="0"/>
              </a:rPr>
              <a:t>2</a:t>
            </a:r>
            <a:r>
              <a:rPr lang="en-US" sz="2000" dirty="0">
                <a:solidFill>
                  <a:srgbClr val="222222"/>
                </a:solidFill>
                <a:effectLst/>
                <a:latin typeface="Segoe UI Light" panose="020B0502040204020203" pitchFamily="34" charset="0"/>
                <a:cs typeface="Segoe UI Light" panose="020B0502040204020203" pitchFamily="34" charset="0"/>
              </a:rPr>
              <a:t>, </a:t>
            </a:r>
            <a:r>
              <a:rPr lang="en-US" sz="2000" b="1" dirty="0">
                <a:solidFill>
                  <a:srgbClr val="222222"/>
                </a:solidFill>
                <a:effectLst/>
                <a:latin typeface="Segoe UI Light" panose="020B0502040204020203" pitchFamily="34" charset="0"/>
                <a:cs typeface="Segoe UI Light" panose="020B0502040204020203" pitchFamily="34" charset="0"/>
              </a:rPr>
              <a:t>Vikas Kumar</a:t>
            </a:r>
            <a:r>
              <a:rPr lang="en-US" sz="2000" b="1" baseline="30000" dirty="0">
                <a:solidFill>
                  <a:srgbClr val="222222"/>
                </a:solidFill>
                <a:effectLst/>
                <a:latin typeface="Segoe UI Light" panose="020B0502040204020203" pitchFamily="34" charset="0"/>
                <a:cs typeface="Segoe UI Light" panose="020B0502040204020203" pitchFamily="34" charset="0"/>
              </a:rPr>
              <a:t>1</a:t>
            </a:r>
            <a:r>
              <a:rPr lang="en-US" sz="2000" dirty="0">
                <a:solidFill>
                  <a:srgbClr val="222222"/>
                </a:solidFill>
                <a:effectLst/>
                <a:latin typeface="Segoe UI Light" panose="020B0502040204020203" pitchFamily="34" charset="0"/>
                <a:cs typeface="Segoe UI Light" panose="020B0502040204020203" pitchFamily="34" charset="0"/>
              </a:rPr>
              <a:t>, </a:t>
            </a:r>
            <a:r>
              <a:rPr lang="en-US" sz="2000" b="1" dirty="0">
                <a:solidFill>
                  <a:srgbClr val="222222"/>
                </a:solidFill>
                <a:effectLst/>
                <a:latin typeface="Segoe UI Light" panose="020B0502040204020203" pitchFamily="34" charset="0"/>
                <a:cs typeface="Segoe UI Light" panose="020B0502040204020203" pitchFamily="34" charset="0"/>
              </a:rPr>
              <a:t>Muhammad Aurangzeb Ahmad</a:t>
            </a:r>
            <a:r>
              <a:rPr lang="en-US" sz="2000" baseline="30000" dirty="0">
                <a:solidFill>
                  <a:srgbClr val="222222"/>
                </a:solidFill>
                <a:effectLst/>
                <a:latin typeface="Segoe UI Light" panose="020B0502040204020203" pitchFamily="34" charset="0"/>
                <a:cs typeface="Segoe UI Light" panose="020B0502040204020203" pitchFamily="34" charset="0"/>
              </a:rPr>
              <a:t>1,3</a:t>
            </a:r>
            <a:r>
              <a:rPr lang="en-US" sz="2000" dirty="0">
                <a:solidFill>
                  <a:srgbClr val="222222"/>
                </a:solidFill>
                <a:effectLst/>
                <a:latin typeface="Segoe UI Light" panose="020B0502040204020203" pitchFamily="34" charset="0"/>
                <a:cs typeface="Segoe UI Light" panose="020B0502040204020203" pitchFamily="34" charset="0"/>
              </a:rPr>
              <a:t> and Ankur Teredesai</a:t>
            </a:r>
            <a:r>
              <a:rPr lang="en-US" sz="2000" baseline="30000" dirty="0">
                <a:solidFill>
                  <a:srgbClr val="222222"/>
                </a:solidFill>
                <a:effectLst/>
                <a:latin typeface="Segoe UI Light" panose="020B0502040204020203" pitchFamily="34" charset="0"/>
                <a:cs typeface="Segoe UI Light" panose="020B0502040204020203" pitchFamily="34" charset="0"/>
              </a:rPr>
              <a:t>1,2</a:t>
            </a:r>
          </a:p>
          <a:p>
            <a:endParaRPr lang="en-US" sz="2000" dirty="0">
              <a:solidFill>
                <a:srgbClr val="222222"/>
              </a:solidFill>
              <a:effectLst/>
              <a:latin typeface="Segoe UI Light" panose="020B0502040204020203" pitchFamily="34" charset="0"/>
              <a:cs typeface="Segoe UI Light" panose="020B0502040204020203" pitchFamily="34" charset="0"/>
            </a:endParaRPr>
          </a:p>
          <a:p>
            <a:r>
              <a:rPr lang="en-US" sz="2000" baseline="30000" dirty="0">
                <a:solidFill>
                  <a:srgbClr val="222222"/>
                </a:solidFill>
                <a:latin typeface="Segoe UI Light" panose="020B0502040204020203" pitchFamily="34" charset="0"/>
                <a:cs typeface="Segoe UI Light" panose="020B0502040204020203" pitchFamily="34" charset="0"/>
              </a:rPr>
              <a:t>1</a:t>
            </a:r>
            <a:r>
              <a:rPr lang="en-US" sz="2000" dirty="0">
                <a:solidFill>
                  <a:srgbClr val="222222"/>
                </a:solidFill>
                <a:effectLst/>
                <a:latin typeface="Segoe UI Light" panose="020B0502040204020203" pitchFamily="34" charset="0"/>
                <a:cs typeface="Segoe UI Light" panose="020B0502040204020203" pitchFamily="34" charset="0"/>
              </a:rPr>
              <a:t>KenSci Inc</a:t>
            </a:r>
          </a:p>
          <a:p>
            <a:r>
              <a:rPr lang="en-US" sz="2000" baseline="30000" dirty="0">
                <a:solidFill>
                  <a:srgbClr val="222222"/>
                </a:solidFill>
                <a:latin typeface="Segoe UI Light" panose="020B0502040204020203" pitchFamily="34" charset="0"/>
                <a:cs typeface="Segoe UI Light" panose="020B0502040204020203" pitchFamily="34" charset="0"/>
              </a:rPr>
              <a:t>2</a:t>
            </a:r>
            <a:r>
              <a:rPr lang="en-US" sz="2000" dirty="0">
                <a:solidFill>
                  <a:srgbClr val="222222"/>
                </a:solidFill>
                <a:latin typeface="Segoe UI Light" panose="020B0502040204020203" pitchFamily="34" charset="0"/>
                <a:cs typeface="Segoe UI Light" panose="020B0502040204020203" pitchFamily="34" charset="0"/>
              </a:rPr>
              <a:t>Department of Computer Science, University of Washington, Tacoma</a:t>
            </a:r>
          </a:p>
          <a:p>
            <a:r>
              <a:rPr lang="en-US" sz="2000" baseline="30000" dirty="0">
                <a:solidFill>
                  <a:srgbClr val="222222"/>
                </a:solidFill>
                <a:latin typeface="Segoe UI Light" panose="020B0502040204020203" pitchFamily="34" charset="0"/>
                <a:cs typeface="Segoe UI Light" panose="020B0502040204020203" pitchFamily="34" charset="0"/>
              </a:rPr>
              <a:t>3</a:t>
            </a:r>
            <a:r>
              <a:rPr lang="en-US" sz="2000" dirty="0">
                <a:solidFill>
                  <a:srgbClr val="222222"/>
                </a:solidFill>
                <a:latin typeface="Segoe UI Light" panose="020B0502040204020203" pitchFamily="34" charset="0"/>
                <a:cs typeface="Segoe UI Light" panose="020B0502040204020203" pitchFamily="34" charset="0"/>
              </a:rPr>
              <a:t>Department of Computer Science, University of Washington, Bothell</a:t>
            </a:r>
            <a:endParaRPr lang="en-US" sz="20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17AD3A1B-C47B-4B9D-8E87-849D7969E699}"/>
              </a:ext>
            </a:extLst>
          </p:cNvPr>
          <p:cNvPicPr>
            <a:picLocks noChangeAspect="1"/>
          </p:cNvPicPr>
          <p:nvPr/>
        </p:nvPicPr>
        <p:blipFill>
          <a:blip r:embed="rId5"/>
          <a:stretch>
            <a:fillRect/>
          </a:stretch>
        </p:blipFill>
        <p:spPr>
          <a:xfrm>
            <a:off x="1524000" y="5481979"/>
            <a:ext cx="3573780" cy="914400"/>
          </a:xfrm>
          <a:prstGeom prst="rect">
            <a:avLst/>
          </a:prstGeom>
        </p:spPr>
      </p:pic>
      <p:sp>
        <p:nvSpPr>
          <p:cNvPr id="8" name="TextBox 7">
            <a:extLst>
              <a:ext uri="{FF2B5EF4-FFF2-40B4-BE49-F238E27FC236}">
                <a16:creationId xmlns:a16="http://schemas.microsoft.com/office/drawing/2014/main" id="{DFE9636E-383F-4C8B-B107-46E2308D1313}"/>
              </a:ext>
            </a:extLst>
          </p:cNvPr>
          <p:cNvSpPr txBox="1"/>
          <p:nvPr/>
        </p:nvSpPr>
        <p:spPr>
          <a:xfrm>
            <a:off x="5411972" y="5820697"/>
            <a:ext cx="4831836" cy="369332"/>
          </a:xfrm>
          <a:prstGeom prst="rect">
            <a:avLst/>
          </a:prstGeom>
          <a:noFill/>
        </p:spPr>
        <p:txBody>
          <a:bodyPr wrap="none" rtlCol="0">
            <a:spAutoFit/>
          </a:bodyPr>
          <a:lstStyle/>
          <a:p>
            <a:pPr algn="ctr"/>
            <a:r>
              <a:rPr lang="en-US">
                <a:latin typeface="Segoe UI Light" panose="020B0502040204020203" pitchFamily="34" charset="0"/>
                <a:cs typeface="Segoe UI Light" panose="020B0502040204020203" pitchFamily="34" charset="0"/>
              </a:rPr>
              <a:t>AAAI 2020 Fall Symposium of AI for Social Good</a:t>
            </a:r>
          </a:p>
        </p:txBody>
      </p:sp>
      <p:pic>
        <p:nvPicPr>
          <p:cNvPr id="10" name="Audio 9">
            <a:hlinkClick r:id="" action="ppaction://media"/>
            <a:extLst>
              <a:ext uri="{FF2B5EF4-FFF2-40B4-BE49-F238E27FC236}">
                <a16:creationId xmlns:a16="http://schemas.microsoft.com/office/drawing/2014/main" id="{8E634CD2-09E0-AA41-82FF-783926105F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8540892"/>
      </p:ext>
    </p:extLst>
  </p:cSld>
  <p:clrMapOvr>
    <a:masterClrMapping/>
  </p:clrMapOvr>
  <mc:AlternateContent xmlns:mc="http://schemas.openxmlformats.org/markup-compatibility/2006">
    <mc:Choice xmlns:p14="http://schemas.microsoft.com/office/powerpoint/2010/main" Requires="p14">
      <p:transition spd="slow" p14:dur="2000" advTm="46060"/>
    </mc:Choice>
    <mc:Fallback>
      <p:transition spd="slow" advTm="46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3CC3AC1-44E7-AE4A-BC69-63B939CEEC32}"/>
              </a:ext>
            </a:extLst>
          </p:cNvPr>
          <p:cNvPicPr>
            <a:picLocks noChangeAspect="1"/>
          </p:cNvPicPr>
          <p:nvPr/>
        </p:nvPicPr>
        <p:blipFill>
          <a:blip r:embed="rId5"/>
          <a:stretch>
            <a:fillRect/>
          </a:stretch>
        </p:blipFill>
        <p:spPr>
          <a:xfrm>
            <a:off x="8021705" y="4039940"/>
            <a:ext cx="3962400" cy="2794000"/>
          </a:xfrm>
          <a:prstGeom prst="rect">
            <a:avLst/>
          </a:prstGeom>
        </p:spPr>
      </p:pic>
      <p:pic>
        <p:nvPicPr>
          <p:cNvPr id="20" name="Picture 19">
            <a:extLst>
              <a:ext uri="{FF2B5EF4-FFF2-40B4-BE49-F238E27FC236}">
                <a16:creationId xmlns:a16="http://schemas.microsoft.com/office/drawing/2014/main" id="{E1B2CB43-88F2-AA46-8DE8-784636D97009}"/>
              </a:ext>
            </a:extLst>
          </p:cNvPr>
          <p:cNvPicPr>
            <a:picLocks noChangeAspect="1"/>
          </p:cNvPicPr>
          <p:nvPr/>
        </p:nvPicPr>
        <p:blipFill>
          <a:blip r:embed="rId6"/>
          <a:stretch>
            <a:fillRect/>
          </a:stretch>
        </p:blipFill>
        <p:spPr>
          <a:xfrm>
            <a:off x="4133850" y="4064000"/>
            <a:ext cx="3924300" cy="2794000"/>
          </a:xfrm>
          <a:prstGeom prst="rect">
            <a:avLst/>
          </a:prstGeom>
        </p:spPr>
      </p:pic>
      <p:pic>
        <p:nvPicPr>
          <p:cNvPr id="19" name="Picture 18">
            <a:extLst>
              <a:ext uri="{FF2B5EF4-FFF2-40B4-BE49-F238E27FC236}">
                <a16:creationId xmlns:a16="http://schemas.microsoft.com/office/drawing/2014/main" id="{49611FAF-BE46-6344-A6F9-E000250FE0BC}"/>
              </a:ext>
            </a:extLst>
          </p:cNvPr>
          <p:cNvPicPr>
            <a:picLocks noChangeAspect="1"/>
          </p:cNvPicPr>
          <p:nvPr/>
        </p:nvPicPr>
        <p:blipFill>
          <a:blip r:embed="rId7"/>
          <a:stretch>
            <a:fillRect/>
          </a:stretch>
        </p:blipFill>
        <p:spPr>
          <a:xfrm>
            <a:off x="114622" y="4039940"/>
            <a:ext cx="3924300" cy="2794000"/>
          </a:xfrm>
          <a:prstGeom prst="rect">
            <a:avLst/>
          </a:prstGeom>
        </p:spPr>
      </p:pic>
      <p:pic>
        <p:nvPicPr>
          <p:cNvPr id="17" name="Picture 16">
            <a:extLst>
              <a:ext uri="{FF2B5EF4-FFF2-40B4-BE49-F238E27FC236}">
                <a16:creationId xmlns:a16="http://schemas.microsoft.com/office/drawing/2014/main" id="{E6F6F726-8CA3-3F48-A088-BD394BA5F1FC}"/>
              </a:ext>
            </a:extLst>
          </p:cNvPr>
          <p:cNvPicPr>
            <a:picLocks noChangeAspect="1"/>
          </p:cNvPicPr>
          <p:nvPr/>
        </p:nvPicPr>
        <p:blipFill>
          <a:blip r:embed="rId8"/>
          <a:stretch>
            <a:fillRect/>
          </a:stretch>
        </p:blipFill>
        <p:spPr>
          <a:xfrm>
            <a:off x="8058150" y="469910"/>
            <a:ext cx="3962400" cy="2794000"/>
          </a:xfrm>
          <a:prstGeom prst="rect">
            <a:avLst/>
          </a:prstGeom>
        </p:spPr>
      </p:pic>
      <p:pic>
        <p:nvPicPr>
          <p:cNvPr id="3" name="Picture 2">
            <a:extLst>
              <a:ext uri="{FF2B5EF4-FFF2-40B4-BE49-F238E27FC236}">
                <a16:creationId xmlns:a16="http://schemas.microsoft.com/office/drawing/2014/main" id="{DFD1A0F8-3788-5B41-9007-72B7A62097F8}"/>
              </a:ext>
            </a:extLst>
          </p:cNvPr>
          <p:cNvPicPr>
            <a:picLocks noChangeAspect="1"/>
          </p:cNvPicPr>
          <p:nvPr/>
        </p:nvPicPr>
        <p:blipFill>
          <a:blip r:embed="rId9"/>
          <a:stretch>
            <a:fillRect/>
          </a:stretch>
        </p:blipFill>
        <p:spPr>
          <a:xfrm>
            <a:off x="4133850" y="469910"/>
            <a:ext cx="3924300" cy="2794000"/>
          </a:xfrm>
          <a:prstGeom prst="rect">
            <a:avLst/>
          </a:prstGeom>
        </p:spPr>
      </p:pic>
      <p:pic>
        <p:nvPicPr>
          <p:cNvPr id="2" name="Picture 1">
            <a:extLst>
              <a:ext uri="{FF2B5EF4-FFF2-40B4-BE49-F238E27FC236}">
                <a16:creationId xmlns:a16="http://schemas.microsoft.com/office/drawing/2014/main" id="{4705314C-6F86-0D47-BF34-B04353ADFA5E}"/>
              </a:ext>
            </a:extLst>
          </p:cNvPr>
          <p:cNvPicPr>
            <a:picLocks noChangeAspect="1"/>
          </p:cNvPicPr>
          <p:nvPr/>
        </p:nvPicPr>
        <p:blipFill>
          <a:blip r:embed="rId10"/>
          <a:stretch>
            <a:fillRect/>
          </a:stretch>
        </p:blipFill>
        <p:spPr>
          <a:xfrm>
            <a:off x="8076" y="469910"/>
            <a:ext cx="3962400" cy="2794000"/>
          </a:xfrm>
          <a:prstGeom prst="rect">
            <a:avLst/>
          </a:prstGeom>
        </p:spPr>
      </p:pic>
      <p:sp>
        <p:nvSpPr>
          <p:cNvPr id="10" name="Rounded Rectangle 9">
            <a:extLst>
              <a:ext uri="{FF2B5EF4-FFF2-40B4-BE49-F238E27FC236}">
                <a16:creationId xmlns:a16="http://schemas.microsoft.com/office/drawing/2014/main" id="{8191FC4C-53DC-8F43-8487-1921E33EE40B}"/>
              </a:ext>
            </a:extLst>
          </p:cNvPr>
          <p:cNvSpPr/>
          <p:nvPr/>
        </p:nvSpPr>
        <p:spPr>
          <a:xfrm>
            <a:off x="1822425" y="758749"/>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sp>
        <p:nvSpPr>
          <p:cNvPr id="11" name="Rounded Rectangle 10">
            <a:extLst>
              <a:ext uri="{FF2B5EF4-FFF2-40B4-BE49-F238E27FC236}">
                <a16:creationId xmlns:a16="http://schemas.microsoft.com/office/drawing/2014/main" id="{656DCA02-8146-5040-A8AD-FE449B3C847C}"/>
              </a:ext>
            </a:extLst>
          </p:cNvPr>
          <p:cNvSpPr/>
          <p:nvPr/>
        </p:nvSpPr>
        <p:spPr>
          <a:xfrm>
            <a:off x="5795909" y="773411"/>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sp>
        <p:nvSpPr>
          <p:cNvPr id="12" name="Rounded Rectangle 11">
            <a:extLst>
              <a:ext uri="{FF2B5EF4-FFF2-40B4-BE49-F238E27FC236}">
                <a16:creationId xmlns:a16="http://schemas.microsoft.com/office/drawing/2014/main" id="{195334E5-AB42-7848-92F9-943CA377492A}"/>
              </a:ext>
            </a:extLst>
          </p:cNvPr>
          <p:cNvSpPr/>
          <p:nvPr/>
        </p:nvSpPr>
        <p:spPr>
          <a:xfrm>
            <a:off x="9919022" y="773411"/>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sp>
        <p:nvSpPr>
          <p:cNvPr id="13" name="Rounded Rectangle 12">
            <a:extLst>
              <a:ext uri="{FF2B5EF4-FFF2-40B4-BE49-F238E27FC236}">
                <a16:creationId xmlns:a16="http://schemas.microsoft.com/office/drawing/2014/main" id="{1E98A62C-F57F-EA40-801A-15A2CEC8C919}"/>
              </a:ext>
            </a:extLst>
          </p:cNvPr>
          <p:cNvSpPr/>
          <p:nvPr/>
        </p:nvSpPr>
        <p:spPr>
          <a:xfrm>
            <a:off x="1822425" y="4291461"/>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sp>
        <p:nvSpPr>
          <p:cNvPr id="14" name="Rounded Rectangle 13">
            <a:extLst>
              <a:ext uri="{FF2B5EF4-FFF2-40B4-BE49-F238E27FC236}">
                <a16:creationId xmlns:a16="http://schemas.microsoft.com/office/drawing/2014/main" id="{B00B5265-7D7E-DD40-B4B3-602B4250CEEC}"/>
              </a:ext>
            </a:extLst>
          </p:cNvPr>
          <p:cNvSpPr/>
          <p:nvPr/>
        </p:nvSpPr>
        <p:spPr>
          <a:xfrm>
            <a:off x="5795909" y="4306123"/>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sp>
        <p:nvSpPr>
          <p:cNvPr id="15" name="Rounded Rectangle 14">
            <a:extLst>
              <a:ext uri="{FF2B5EF4-FFF2-40B4-BE49-F238E27FC236}">
                <a16:creationId xmlns:a16="http://schemas.microsoft.com/office/drawing/2014/main" id="{24F4ED25-86B4-7948-91A1-5DE314D3B2FC}"/>
              </a:ext>
            </a:extLst>
          </p:cNvPr>
          <p:cNvSpPr/>
          <p:nvPr/>
        </p:nvSpPr>
        <p:spPr>
          <a:xfrm>
            <a:off x="9919022" y="4306123"/>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5D2506C1-D4D4-3443-B18A-F80F8C9F8BBF}"/>
              </a:ext>
            </a:extLst>
          </p:cNvPr>
          <p:cNvSpPr txBox="1"/>
          <p:nvPr/>
        </p:nvSpPr>
        <p:spPr>
          <a:xfrm>
            <a:off x="3488984" y="2993926"/>
            <a:ext cx="2570571"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rPr>
              <a:t>After Sampling, the differences in performance across categories reduce.</a:t>
            </a:r>
          </a:p>
        </p:txBody>
      </p:sp>
      <p:sp>
        <p:nvSpPr>
          <p:cNvPr id="18" name="TextBox 17">
            <a:extLst>
              <a:ext uri="{FF2B5EF4-FFF2-40B4-BE49-F238E27FC236}">
                <a16:creationId xmlns:a16="http://schemas.microsoft.com/office/drawing/2014/main" id="{AD480A23-484B-C244-B876-C5BA2BC07E0F}"/>
              </a:ext>
            </a:extLst>
          </p:cNvPr>
          <p:cNvSpPr txBox="1"/>
          <p:nvPr/>
        </p:nvSpPr>
        <p:spPr>
          <a:xfrm>
            <a:off x="326574" y="3524879"/>
            <a:ext cx="2567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After Sampling:</a:t>
            </a:r>
          </a:p>
        </p:txBody>
      </p:sp>
      <p:cxnSp>
        <p:nvCxnSpPr>
          <p:cNvPr id="23" name="Straight Arrow Connector 22">
            <a:extLst>
              <a:ext uri="{FF2B5EF4-FFF2-40B4-BE49-F238E27FC236}">
                <a16:creationId xmlns:a16="http://schemas.microsoft.com/office/drawing/2014/main" id="{1928E3C1-43DA-A94C-8CED-BD11E45C0A95}"/>
              </a:ext>
            </a:extLst>
          </p:cNvPr>
          <p:cNvCxnSpPr/>
          <p:nvPr/>
        </p:nvCxnSpPr>
        <p:spPr>
          <a:xfrm>
            <a:off x="2959318" y="1534886"/>
            <a:ext cx="724755" cy="13730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8A53C224-9A0F-4A4B-9FB6-534863AB7DBD}"/>
              </a:ext>
            </a:extLst>
          </p:cNvPr>
          <p:cNvCxnSpPr/>
          <p:nvPr/>
        </p:nvCxnSpPr>
        <p:spPr>
          <a:xfrm flipV="1">
            <a:off x="2959318" y="4194255"/>
            <a:ext cx="730468" cy="10460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AB38BAF0-B5A2-544C-805B-BD1713E2483C}"/>
              </a:ext>
            </a:extLst>
          </p:cNvPr>
          <p:cNvSpPr txBox="1"/>
          <p:nvPr/>
        </p:nvSpPr>
        <p:spPr>
          <a:xfrm>
            <a:off x="326574" y="35687"/>
            <a:ext cx="2567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Before Sampling:</a:t>
            </a:r>
          </a:p>
        </p:txBody>
      </p:sp>
      <p:pic>
        <p:nvPicPr>
          <p:cNvPr id="4" name="Audio 3">
            <a:hlinkClick r:id="" action="ppaction://media"/>
            <a:extLst>
              <a:ext uri="{FF2B5EF4-FFF2-40B4-BE49-F238E27FC236}">
                <a16:creationId xmlns:a16="http://schemas.microsoft.com/office/drawing/2014/main" id="{163D8C4C-1535-1845-A141-FDD5586CA73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262541"/>
      </p:ext>
    </p:extLst>
  </p:cSld>
  <p:clrMapOvr>
    <a:masterClrMapping/>
  </p:clrMapOvr>
  <mc:AlternateContent xmlns:mc="http://schemas.openxmlformats.org/markup-compatibility/2006">
    <mc:Choice xmlns:p14="http://schemas.microsoft.com/office/powerpoint/2010/main" Requires="p14">
      <p:transition spd="slow" p14:dur="2000" advTm="21531"/>
    </mc:Choice>
    <mc:Fallback>
      <p:transition spd="slow" advTm="21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D466-5CA9-1643-9DC3-7E4539156863}"/>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LOS: Model Fairness and Absence of Protected Features</a:t>
            </a:r>
          </a:p>
        </p:txBody>
      </p:sp>
      <p:pic>
        <p:nvPicPr>
          <p:cNvPr id="5" name="Picture 4" descr="A screenshot of a cell phone&#10;&#10;Description automatically generated">
            <a:extLst>
              <a:ext uri="{FF2B5EF4-FFF2-40B4-BE49-F238E27FC236}">
                <a16:creationId xmlns:a16="http://schemas.microsoft.com/office/drawing/2014/main" id="{5E5A8D69-9997-3143-AB77-01EB966A2B43}"/>
              </a:ext>
            </a:extLst>
          </p:cNvPr>
          <p:cNvPicPr>
            <a:picLocks noChangeAspect="1"/>
          </p:cNvPicPr>
          <p:nvPr/>
        </p:nvPicPr>
        <p:blipFill>
          <a:blip r:embed="rId5"/>
          <a:stretch>
            <a:fillRect/>
          </a:stretch>
        </p:blipFill>
        <p:spPr>
          <a:xfrm>
            <a:off x="-1780788" y="0"/>
            <a:ext cx="25801772" cy="6952225"/>
          </a:xfrm>
          <a:prstGeom prst="rect">
            <a:avLst/>
          </a:prstGeom>
        </p:spPr>
      </p:pic>
      <p:sp>
        <p:nvSpPr>
          <p:cNvPr id="9" name="Rectangle 8">
            <a:extLst>
              <a:ext uri="{FF2B5EF4-FFF2-40B4-BE49-F238E27FC236}">
                <a16:creationId xmlns:a16="http://schemas.microsoft.com/office/drawing/2014/main" id="{F8A70281-AC45-5C45-BE84-1A0C1FA5BEB1}"/>
              </a:ext>
            </a:extLst>
          </p:cNvPr>
          <p:cNvSpPr/>
          <p:nvPr/>
        </p:nvSpPr>
        <p:spPr>
          <a:xfrm>
            <a:off x="2548328" y="4539279"/>
            <a:ext cx="3222885"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the </a:t>
            </a:r>
            <a:r>
              <a:rPr kumimoji="0" lang="en-US" sz="1600" b="1"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variance</a:t>
            </a:r>
            <a:r>
              <a:rPr kumimoji="0" lang="en-US" sz="160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 of the performance is more likely to decrease (10% - 30%)</a:t>
            </a:r>
          </a:p>
        </p:txBody>
      </p:sp>
      <p:sp>
        <p:nvSpPr>
          <p:cNvPr id="3" name="Rounded Rectangle 2">
            <a:extLst>
              <a:ext uri="{FF2B5EF4-FFF2-40B4-BE49-F238E27FC236}">
                <a16:creationId xmlns:a16="http://schemas.microsoft.com/office/drawing/2014/main" id="{10A6808D-8B18-AA45-883C-25DD044714B7}"/>
              </a:ext>
            </a:extLst>
          </p:cNvPr>
          <p:cNvSpPr/>
          <p:nvPr/>
        </p:nvSpPr>
        <p:spPr>
          <a:xfrm>
            <a:off x="6235909" y="1186364"/>
            <a:ext cx="899410" cy="571874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cxnSp>
        <p:nvCxnSpPr>
          <p:cNvPr id="11" name="Straight Arrow Connector 10">
            <a:extLst>
              <a:ext uri="{FF2B5EF4-FFF2-40B4-BE49-F238E27FC236}">
                <a16:creationId xmlns:a16="http://schemas.microsoft.com/office/drawing/2014/main" id="{F18D8183-F7DB-5842-8244-E1D2AD8B6213}"/>
              </a:ext>
            </a:extLst>
          </p:cNvPr>
          <p:cNvCxnSpPr>
            <a:cxnSpLocks/>
            <a:stCxn id="3" idx="1"/>
            <a:endCxn id="9" idx="3"/>
          </p:cNvCxnSpPr>
          <p:nvPr/>
        </p:nvCxnSpPr>
        <p:spPr>
          <a:xfrm flipH="1">
            <a:off x="5771213" y="4045738"/>
            <a:ext cx="464696" cy="9090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7D014FD-61E6-1F45-AACA-0E5140AAABA5}"/>
              </a:ext>
            </a:extLst>
          </p:cNvPr>
          <p:cNvSpPr txBox="1"/>
          <p:nvPr/>
        </p:nvSpPr>
        <p:spPr>
          <a:xfrm>
            <a:off x="2008463" y="3122169"/>
            <a:ext cx="2567432" cy="707886"/>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u="none" strike="noStrike" kern="1200" cap="none" spc="0" normalizeH="0" baseline="0" noProof="0" dirty="0">
                <a:ln>
                  <a:noFill/>
                </a:ln>
                <a:solidFill>
                  <a:srgbClr val="E61489"/>
                </a:solidFill>
                <a:effectLst/>
                <a:uLnTx/>
                <a:uFillTx/>
                <a:latin typeface="Segoe UI Light" panose="020B0502040204020203" pitchFamily="34" charset="0"/>
                <a:cs typeface="Segoe UI Light" panose="020B0502040204020203" pitchFamily="34" charset="0"/>
              </a:rPr>
              <a:t>AGE</a:t>
            </a:r>
          </a:p>
        </p:txBody>
      </p:sp>
      <p:pic>
        <p:nvPicPr>
          <p:cNvPr id="6" name="Audio 5">
            <a:hlinkClick r:id="" action="ppaction://media"/>
            <a:extLst>
              <a:ext uri="{FF2B5EF4-FFF2-40B4-BE49-F238E27FC236}">
                <a16:creationId xmlns:a16="http://schemas.microsoft.com/office/drawing/2014/main" id="{A586BC88-DA21-6548-A2CC-72F97DCEF4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0991202"/>
      </p:ext>
    </p:extLst>
  </p:cSld>
  <p:clrMapOvr>
    <a:masterClrMapping/>
  </p:clrMapOvr>
  <mc:AlternateContent xmlns:mc="http://schemas.openxmlformats.org/markup-compatibility/2006">
    <mc:Choice xmlns:p14="http://schemas.microsoft.com/office/powerpoint/2010/main" Requires="p14">
      <p:transition spd="slow" p14:dur="2000" advTm="19541"/>
    </mc:Choice>
    <mc:Fallback>
      <p:transition spd="slow" advTm="19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D466-5CA9-1643-9DC3-7E4539156863}"/>
              </a:ext>
            </a:extLst>
          </p:cNvPr>
          <p:cNvSpPr>
            <a:spLocks noGrp="1"/>
          </p:cNvSpPr>
          <p:nvPr>
            <p:ph type="title"/>
          </p:nvPr>
        </p:nvSpPr>
        <p:spPr/>
        <p:txBody>
          <a:bodyPr/>
          <a:lstStyle/>
          <a:p>
            <a:r>
              <a:rPr lang="en-US"/>
              <a:t>LOS: Model Fairness and Absence of Protected Features</a:t>
            </a:r>
          </a:p>
        </p:txBody>
      </p:sp>
      <p:pic>
        <p:nvPicPr>
          <p:cNvPr id="5" name="Picture 4" descr="A screenshot of a cell phone&#10;&#10;Description automatically generated">
            <a:extLst>
              <a:ext uri="{FF2B5EF4-FFF2-40B4-BE49-F238E27FC236}">
                <a16:creationId xmlns:a16="http://schemas.microsoft.com/office/drawing/2014/main" id="{5E5A8D69-9997-3143-AB77-01EB966A2B43}"/>
              </a:ext>
            </a:extLst>
          </p:cNvPr>
          <p:cNvPicPr>
            <a:picLocks noChangeAspect="1"/>
          </p:cNvPicPr>
          <p:nvPr/>
        </p:nvPicPr>
        <p:blipFill>
          <a:blip r:embed="rId5"/>
          <a:stretch>
            <a:fillRect/>
          </a:stretch>
        </p:blipFill>
        <p:spPr>
          <a:xfrm>
            <a:off x="-14378414" y="0"/>
            <a:ext cx="25463319" cy="6861030"/>
          </a:xfrm>
          <a:prstGeom prst="rect">
            <a:avLst/>
          </a:prstGeom>
        </p:spPr>
      </p:pic>
      <p:sp>
        <p:nvSpPr>
          <p:cNvPr id="9" name="Rectangle 8">
            <a:extLst>
              <a:ext uri="{FF2B5EF4-FFF2-40B4-BE49-F238E27FC236}">
                <a16:creationId xmlns:a16="http://schemas.microsoft.com/office/drawing/2014/main" id="{F8A70281-AC45-5C45-BE84-1A0C1FA5BEB1}"/>
              </a:ext>
            </a:extLst>
          </p:cNvPr>
          <p:cNvSpPr/>
          <p:nvPr/>
        </p:nvSpPr>
        <p:spPr>
          <a:xfrm>
            <a:off x="5783220" y="5330492"/>
            <a:ext cx="35619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mn-cs"/>
              </a:rPr>
              <a:t>the </a:t>
            </a:r>
            <a:r>
              <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mn-cs"/>
              </a:rPr>
              <a:t>variance</a:t>
            </a:r>
            <a:r>
              <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mn-cs"/>
              </a:rPr>
              <a:t> of the performance is more likely to decrease (10% - 30%, sometimes over 60%)</a:t>
            </a:r>
          </a:p>
        </p:txBody>
      </p:sp>
      <p:sp>
        <p:nvSpPr>
          <p:cNvPr id="3" name="Rounded Rectangle 2">
            <a:extLst>
              <a:ext uri="{FF2B5EF4-FFF2-40B4-BE49-F238E27FC236}">
                <a16:creationId xmlns:a16="http://schemas.microsoft.com/office/drawing/2014/main" id="{10A6808D-8B18-AA45-883C-25DD044714B7}"/>
              </a:ext>
            </a:extLst>
          </p:cNvPr>
          <p:cNvSpPr/>
          <p:nvPr/>
        </p:nvSpPr>
        <p:spPr>
          <a:xfrm>
            <a:off x="9820234" y="5532436"/>
            <a:ext cx="899410" cy="132556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BEA39C44-42D6-5741-A690-310790C9C5B7}"/>
              </a:ext>
            </a:extLst>
          </p:cNvPr>
          <p:cNvCxnSpPr>
            <a:stCxn id="3" idx="1"/>
            <a:endCxn id="9" idx="3"/>
          </p:cNvCxnSpPr>
          <p:nvPr/>
        </p:nvCxnSpPr>
        <p:spPr>
          <a:xfrm flipH="1" flipV="1">
            <a:off x="9345120" y="5745991"/>
            <a:ext cx="475114" cy="44922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B7CBBF-7BD0-114B-8421-67E169197F45}"/>
              </a:ext>
            </a:extLst>
          </p:cNvPr>
          <p:cNvSpPr txBox="1"/>
          <p:nvPr/>
        </p:nvSpPr>
        <p:spPr>
          <a:xfrm>
            <a:off x="6280454" y="3567973"/>
            <a:ext cx="2567432" cy="707886"/>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E61489"/>
                </a:solidFill>
                <a:latin typeface="Segoe UI Light" panose="020B0502040204020203" pitchFamily="34" charset="0"/>
                <a:cs typeface="Segoe UI Light" panose="020B0502040204020203" pitchFamily="34" charset="0"/>
              </a:rPr>
              <a:t>RACE</a:t>
            </a:r>
            <a:endParaRPr kumimoji="0" lang="en-US" sz="4000" u="none" strike="noStrike" kern="1200" cap="none" spc="0" normalizeH="0" baseline="0" noProof="0" dirty="0">
              <a:ln>
                <a:noFill/>
              </a:ln>
              <a:solidFill>
                <a:srgbClr val="E61489"/>
              </a:solidFill>
              <a:effectLst/>
              <a:uLnTx/>
              <a:uFillTx/>
              <a:latin typeface="Segoe UI Light" panose="020B0502040204020203" pitchFamily="34" charset="0"/>
              <a:cs typeface="Segoe UI Light" panose="020B0502040204020203" pitchFamily="34" charset="0"/>
            </a:endParaRPr>
          </a:p>
        </p:txBody>
      </p:sp>
      <p:pic>
        <p:nvPicPr>
          <p:cNvPr id="4" name="Audio 3">
            <a:hlinkClick r:id="" action="ppaction://media"/>
            <a:extLst>
              <a:ext uri="{FF2B5EF4-FFF2-40B4-BE49-F238E27FC236}">
                <a16:creationId xmlns:a16="http://schemas.microsoft.com/office/drawing/2014/main" id="{BDE153FB-D038-194D-88AE-B2D15F7EE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7275540"/>
      </p:ext>
    </p:extLst>
  </p:cSld>
  <p:clrMapOvr>
    <a:masterClrMapping/>
  </p:clrMapOvr>
  <mc:AlternateContent xmlns:mc="http://schemas.openxmlformats.org/markup-compatibility/2006">
    <mc:Choice xmlns:p14="http://schemas.microsoft.com/office/powerpoint/2010/main" Requires="p14">
      <p:transition spd="slow" p14:dur="2000" advTm="14511"/>
    </mc:Choice>
    <mc:Fallback>
      <p:transition spd="slow" advTm="14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D466-5CA9-1643-9DC3-7E4539156863}"/>
              </a:ext>
            </a:extLst>
          </p:cNvPr>
          <p:cNvSpPr>
            <a:spLocks noGrp="1"/>
          </p:cNvSpPr>
          <p:nvPr>
            <p:ph type="title"/>
          </p:nvPr>
        </p:nvSpPr>
        <p:spPr/>
        <p:txBody>
          <a:bodyPr/>
          <a:lstStyle/>
          <a:p>
            <a:r>
              <a:rPr lang="en-US"/>
              <a:t>LOS: Model Fairness and Absence of Protected Features</a:t>
            </a:r>
          </a:p>
        </p:txBody>
      </p:sp>
      <p:pic>
        <p:nvPicPr>
          <p:cNvPr id="5" name="Picture 4" descr="A screenshot of a cell phone&#10;&#10;Description automatically generated">
            <a:extLst>
              <a:ext uri="{FF2B5EF4-FFF2-40B4-BE49-F238E27FC236}">
                <a16:creationId xmlns:a16="http://schemas.microsoft.com/office/drawing/2014/main" id="{5E5A8D69-9997-3143-AB77-01EB966A2B43}"/>
              </a:ext>
            </a:extLst>
          </p:cNvPr>
          <p:cNvPicPr>
            <a:picLocks noChangeAspect="1"/>
          </p:cNvPicPr>
          <p:nvPr/>
        </p:nvPicPr>
        <p:blipFill>
          <a:blip r:embed="rId5"/>
          <a:stretch>
            <a:fillRect/>
          </a:stretch>
        </p:blipFill>
        <p:spPr>
          <a:xfrm>
            <a:off x="-13257900" y="0"/>
            <a:ext cx="25801772" cy="6952225"/>
          </a:xfrm>
          <a:prstGeom prst="rect">
            <a:avLst/>
          </a:prstGeom>
        </p:spPr>
      </p:pic>
      <p:sp>
        <p:nvSpPr>
          <p:cNvPr id="9" name="Rectangle 8">
            <a:extLst>
              <a:ext uri="{FF2B5EF4-FFF2-40B4-BE49-F238E27FC236}">
                <a16:creationId xmlns:a16="http://schemas.microsoft.com/office/drawing/2014/main" id="{F8A70281-AC45-5C45-BE84-1A0C1FA5BEB1}"/>
              </a:ext>
            </a:extLst>
          </p:cNvPr>
          <p:cNvSpPr/>
          <p:nvPr/>
        </p:nvSpPr>
        <p:spPr>
          <a:xfrm>
            <a:off x="838200" y="3422994"/>
            <a:ext cx="3561900" cy="1077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The performance does not show significant change, while it is more likely to increase a bit (mostly increase under 5%)</a:t>
            </a:r>
          </a:p>
        </p:txBody>
      </p:sp>
      <p:sp>
        <p:nvSpPr>
          <p:cNvPr id="3" name="Rounded Rectangle 2">
            <a:extLst>
              <a:ext uri="{FF2B5EF4-FFF2-40B4-BE49-F238E27FC236}">
                <a16:creationId xmlns:a16="http://schemas.microsoft.com/office/drawing/2014/main" id="{10A6808D-8B18-AA45-883C-25DD044714B7}"/>
              </a:ext>
            </a:extLst>
          </p:cNvPr>
          <p:cNvSpPr/>
          <p:nvPr/>
        </p:nvSpPr>
        <p:spPr>
          <a:xfrm>
            <a:off x="5196590" y="1109271"/>
            <a:ext cx="5401456" cy="584295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BEA39C44-42D6-5741-A690-310790C9C5B7}"/>
              </a:ext>
            </a:extLst>
          </p:cNvPr>
          <p:cNvCxnSpPr>
            <a:cxnSpLocks/>
            <a:stCxn id="3" idx="1"/>
            <a:endCxn id="9" idx="3"/>
          </p:cNvCxnSpPr>
          <p:nvPr/>
        </p:nvCxnSpPr>
        <p:spPr>
          <a:xfrm flipH="1" flipV="1">
            <a:off x="4400100" y="3961603"/>
            <a:ext cx="796490" cy="691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82CD1257-3D27-8048-A947-C01FCF3EE6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13688744"/>
      </p:ext>
    </p:extLst>
  </p:cSld>
  <p:clrMapOvr>
    <a:masterClrMapping/>
  </p:clrMapOvr>
  <mc:AlternateContent xmlns:mc="http://schemas.openxmlformats.org/markup-compatibility/2006">
    <mc:Choice xmlns:p14="http://schemas.microsoft.com/office/powerpoint/2010/main" Requires="p14">
      <p:transition spd="slow" p14:dur="2000" advTm="10212"/>
    </mc:Choice>
    <mc:Fallback>
      <p:transition spd="slow" advTm="10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1A7C-19C4-9E4A-BEE6-26BA25007F6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Algorithms/Models</a:t>
            </a:r>
          </a:p>
        </p:txBody>
      </p:sp>
      <p:sp>
        <p:nvSpPr>
          <p:cNvPr id="3" name="Content Placeholder 2">
            <a:extLst>
              <a:ext uri="{FF2B5EF4-FFF2-40B4-BE49-F238E27FC236}">
                <a16:creationId xmlns:a16="http://schemas.microsoft.com/office/drawing/2014/main" id="{80DB1A58-59A8-0B47-8C9A-4D57BBDC7740}"/>
              </a:ext>
            </a:extLst>
          </p:cNvPr>
          <p:cNvSpPr>
            <a:spLocks noGrp="1"/>
          </p:cNvSpPr>
          <p:nvPr>
            <p:ph idx="1"/>
          </p:nvPr>
        </p:nvSpPr>
        <p:spPr>
          <a:xfrm>
            <a:off x="838200" y="1825624"/>
            <a:ext cx="10755086" cy="4281261"/>
          </a:xfrm>
        </p:spPr>
        <p:txBody>
          <a:bodyPr>
            <a:normAutofit/>
          </a:bodyPr>
          <a:lstStyle/>
          <a:p>
            <a:pPr marL="0" indent="0">
              <a:buNone/>
            </a:pP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Accuracy (AUC score):</a:t>
            </a:r>
          </a:p>
          <a:p>
            <a:pPr lvl="1"/>
            <a:r>
              <a:rPr lang="en-US" dirty="0">
                <a:latin typeface="Segoe UI Light" panose="020B0502040204020203" pitchFamily="34" charset="0"/>
                <a:cs typeface="Segoe UI Light" panose="020B0502040204020203" pitchFamily="34" charset="0"/>
              </a:rPr>
              <a:t>Logistic regression &lt; Random Forest &lt; </a:t>
            </a:r>
            <a:r>
              <a:rPr lang="en-US" dirty="0" err="1">
                <a:latin typeface="Segoe UI Light" panose="020B0502040204020203" pitchFamily="34" charset="0"/>
                <a:cs typeface="Segoe UI Light" panose="020B0502040204020203" pitchFamily="34" charset="0"/>
              </a:rPr>
              <a:t>XGBoost</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Variance in AUC score for protected feature: (smaller variance =&gt; more fair)</a:t>
            </a:r>
          </a:p>
          <a:p>
            <a:pPr lvl="1"/>
            <a:r>
              <a:rPr lang="en-US" dirty="0">
                <a:latin typeface="Segoe UI Light" panose="020B0502040204020203" pitchFamily="34" charset="0"/>
                <a:cs typeface="Segoe UI Light" panose="020B0502040204020203" pitchFamily="34" charset="0"/>
              </a:rPr>
              <a:t>Logistic regression &lt; Random Forest &lt; </a:t>
            </a:r>
            <a:r>
              <a:rPr lang="en-US" dirty="0" err="1">
                <a:latin typeface="Segoe UI Light" panose="020B0502040204020203" pitchFamily="34" charset="0"/>
                <a:cs typeface="Segoe UI Light" panose="020B0502040204020203" pitchFamily="34" charset="0"/>
              </a:rPr>
              <a:t>XGBoost</a:t>
            </a:r>
            <a:r>
              <a:rPr lang="en-US" dirty="0">
                <a:latin typeface="Segoe UI Light" panose="020B0502040204020203" pitchFamily="34" charset="0"/>
                <a:cs typeface="Segoe UI Light" panose="020B0502040204020203" pitchFamily="34" charset="0"/>
              </a:rPr>
              <a:t> (Race)</a:t>
            </a:r>
          </a:p>
          <a:p>
            <a:pPr marL="0" indent="0">
              <a:buNone/>
            </a:pPr>
            <a:endParaRPr lang="en-US" dirty="0">
              <a:latin typeface="Segoe UI Light" panose="020B0502040204020203" pitchFamily="34" charset="0"/>
              <a:cs typeface="Segoe UI Light" panose="020B0502040204020203" pitchFamily="34" charset="0"/>
            </a:endParaRPr>
          </a:p>
          <a:p>
            <a:pPr marL="457200" lvl="1" indent="0">
              <a:buNone/>
            </a:pPr>
            <a:endParaRPr lang="en-US" sz="1800" dirty="0">
              <a:latin typeface="Segoe UI Light" panose="020B0502040204020203" pitchFamily="34" charset="0"/>
              <a:cs typeface="Segoe UI Light" panose="020B0502040204020203" pitchFamily="34" charset="0"/>
            </a:endParaRPr>
          </a:p>
        </p:txBody>
      </p:sp>
      <p:pic>
        <p:nvPicPr>
          <p:cNvPr id="4" name="Audio 3">
            <a:hlinkClick r:id="" action="ppaction://media"/>
            <a:extLst>
              <a:ext uri="{FF2B5EF4-FFF2-40B4-BE49-F238E27FC236}">
                <a16:creationId xmlns:a16="http://schemas.microsoft.com/office/drawing/2014/main" id="{F2F5BC5D-D2D2-FF4D-8DC8-E247637D69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0044114"/>
      </p:ext>
    </p:extLst>
  </p:cSld>
  <p:clrMapOvr>
    <a:masterClrMapping/>
  </p:clrMapOvr>
  <mc:AlternateContent xmlns:mc="http://schemas.openxmlformats.org/markup-compatibility/2006">
    <mc:Choice xmlns:p14="http://schemas.microsoft.com/office/powerpoint/2010/main" Requires="p14">
      <p:transition spd="slow" p14:dur="2000" advTm="31936"/>
    </mc:Choice>
    <mc:Fallback>
      <p:transition spd="slow" advTm="3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0C43-B994-6F46-94CE-CBFDA7622C95}"/>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Key Takeaways</a:t>
            </a:r>
          </a:p>
        </p:txBody>
      </p:sp>
      <p:sp>
        <p:nvSpPr>
          <p:cNvPr id="3" name="Content Placeholder 2">
            <a:extLst>
              <a:ext uri="{FF2B5EF4-FFF2-40B4-BE49-F238E27FC236}">
                <a16:creationId xmlns:a16="http://schemas.microsoft.com/office/drawing/2014/main" id="{69FD6967-D3C1-6044-A630-051F69AB23B5}"/>
              </a:ext>
            </a:extLst>
          </p:cNvPr>
          <p:cNvSpPr>
            <a:spLocks noGrp="1"/>
          </p:cNvSpPr>
          <p:nvPr>
            <p:ph idx="1"/>
          </p:nvPr>
        </p:nvSpPr>
        <p:spPr/>
        <p:txBody>
          <a:bodyPr>
            <a:normAutofit/>
          </a:bodyPr>
          <a:lstStyle/>
          <a:p>
            <a:r>
              <a:rPr lang="en-US" b="1" dirty="0">
                <a:latin typeface="Segoe UI Light" panose="020B0502040204020203" pitchFamily="34" charset="0"/>
                <a:cs typeface="Segoe UI Light" panose="020B0502040204020203" pitchFamily="34" charset="0"/>
              </a:rPr>
              <a:t>Assessing fairness is a multifaceted problem:</a:t>
            </a:r>
          </a:p>
          <a:p>
            <a:pPr lvl="1"/>
            <a:r>
              <a:rPr lang="en-US" sz="2000" dirty="0">
                <a:latin typeface="Segoe UI Light" panose="020B0502040204020203" pitchFamily="34" charset="0"/>
                <a:cs typeface="Segoe UI Light" panose="020B0502040204020203" pitchFamily="34" charset="0"/>
              </a:rPr>
              <a:t>Bias due to threshold</a:t>
            </a:r>
          </a:p>
          <a:p>
            <a:pPr lvl="1"/>
            <a:r>
              <a:rPr lang="en-US" sz="2000" dirty="0">
                <a:latin typeface="Segoe UI Light" panose="020B0502040204020203" pitchFamily="34" charset="0"/>
                <a:cs typeface="Segoe UI Light" panose="020B0502040204020203" pitchFamily="34" charset="0"/>
              </a:rPr>
              <a:t>Bias due to choice of algorithms</a:t>
            </a:r>
          </a:p>
          <a:p>
            <a:pPr lvl="1" fontAlgn="base"/>
            <a:r>
              <a:rPr lang="en-US" sz="2000" dirty="0">
                <a:latin typeface="Segoe UI Light" panose="020B0502040204020203" pitchFamily="34" charset="0"/>
                <a:cs typeface="Segoe UI Light" panose="020B0502040204020203" pitchFamily="34" charset="0"/>
              </a:rPr>
              <a:t>Bias due to features</a:t>
            </a:r>
          </a:p>
          <a:p>
            <a:pPr lvl="1" fontAlgn="base"/>
            <a:r>
              <a:rPr lang="en-US" sz="2000" dirty="0">
                <a:latin typeface="Segoe UI Light" panose="020B0502040204020203" pitchFamily="34" charset="0"/>
                <a:cs typeface="Segoe UI Light" panose="020B0502040204020203" pitchFamily="34" charset="0"/>
              </a:rPr>
              <a:t>Bias due to data</a:t>
            </a:r>
          </a:p>
          <a:p>
            <a:pPr marL="457200" lvl="1" indent="0" fontAlgn="base">
              <a:buNone/>
            </a:pPr>
            <a:endParaRPr lang="en-US" dirty="0">
              <a:latin typeface="Segoe UI Light" panose="020B0502040204020203" pitchFamily="34" charset="0"/>
              <a:cs typeface="Segoe UI Light" panose="020B0502040204020203" pitchFamily="34" charset="0"/>
            </a:endParaRPr>
          </a:p>
          <a:p>
            <a:pPr fontAlgn="base"/>
            <a:r>
              <a:rPr lang="en-US" b="1" dirty="0">
                <a:latin typeface="Segoe UI Light" panose="020B0502040204020203" pitchFamily="34" charset="0"/>
                <a:cs typeface="Segoe UI Light" panose="020B0502040204020203" pitchFamily="34" charset="0"/>
              </a:rPr>
              <a:t>Improving fairness:</a:t>
            </a:r>
          </a:p>
          <a:p>
            <a:pPr lvl="1" fontAlgn="base"/>
            <a:r>
              <a:rPr lang="en-US" sz="2000" dirty="0">
                <a:latin typeface="Segoe UI Light" panose="020B0502040204020203" pitchFamily="34" charset="0"/>
                <a:cs typeface="Segoe UI Light" panose="020B0502040204020203" pitchFamily="34" charset="0"/>
              </a:rPr>
              <a:t>Identify and remove protected* attributes</a:t>
            </a:r>
          </a:p>
          <a:p>
            <a:pPr lvl="1" fontAlgn="base"/>
            <a:r>
              <a:rPr lang="en-US" sz="2000" dirty="0">
                <a:latin typeface="Segoe UI Light" panose="020B0502040204020203" pitchFamily="34" charset="0"/>
                <a:cs typeface="Segoe UI Light" panose="020B0502040204020203" pitchFamily="34" charset="0"/>
              </a:rPr>
              <a:t>Optimize thresholds</a:t>
            </a:r>
          </a:p>
          <a:p>
            <a:pPr lvl="1" fontAlgn="base"/>
            <a:r>
              <a:rPr lang="en-US" sz="2000" dirty="0">
                <a:latin typeface="Segoe UI Light" panose="020B0502040204020203" pitchFamily="34" charset="0"/>
                <a:cs typeface="Segoe UI Light" panose="020B0502040204020203" pitchFamily="34" charset="0"/>
              </a:rPr>
              <a:t>Balance representations in the data</a:t>
            </a:r>
          </a:p>
        </p:txBody>
      </p:sp>
      <p:pic>
        <p:nvPicPr>
          <p:cNvPr id="4" name="Audio 3">
            <a:hlinkClick r:id="" action="ppaction://media"/>
            <a:extLst>
              <a:ext uri="{FF2B5EF4-FFF2-40B4-BE49-F238E27FC236}">
                <a16:creationId xmlns:a16="http://schemas.microsoft.com/office/drawing/2014/main" id="{3A04C3F7-AC8A-0F49-AADB-CFE8DE4995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5239236"/>
      </p:ext>
    </p:extLst>
  </p:cSld>
  <p:clrMapOvr>
    <a:masterClrMapping/>
  </p:clrMapOvr>
  <mc:AlternateContent xmlns:mc="http://schemas.openxmlformats.org/markup-compatibility/2006">
    <mc:Choice xmlns:p14="http://schemas.microsoft.com/office/powerpoint/2010/main" Requires="p14">
      <p:transition spd="slow" p14:dur="2000" advTm="32182"/>
    </mc:Choice>
    <mc:Fallback>
      <p:transition spd="slow" advTm="3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DB3-68C7-574F-A891-175B2A50C8AC}"/>
              </a:ext>
            </a:extLst>
          </p:cNvPr>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FairMLHealth</a:t>
            </a:r>
            <a:r>
              <a:rPr lang="en-US" dirty="0">
                <a:latin typeface="Segoe UI Light" panose="020B0502040204020203" pitchFamily="34" charset="0"/>
                <a:cs typeface="Segoe UI Light" panose="020B0502040204020203" pitchFamily="34" charset="0"/>
              </a:rPr>
              <a:t> Library</a:t>
            </a:r>
          </a:p>
        </p:txBody>
      </p:sp>
      <p:pic>
        <p:nvPicPr>
          <p:cNvPr id="5" name="Picture 4" descr="A screenshot of a social media post&#10;&#10;Description automatically generated">
            <a:extLst>
              <a:ext uri="{FF2B5EF4-FFF2-40B4-BE49-F238E27FC236}">
                <a16:creationId xmlns:a16="http://schemas.microsoft.com/office/drawing/2014/main" id="{B7746ACF-153B-B744-9C76-1B242AA9344E}"/>
              </a:ext>
            </a:extLst>
          </p:cNvPr>
          <p:cNvPicPr>
            <a:picLocks noChangeAspect="1"/>
          </p:cNvPicPr>
          <p:nvPr/>
        </p:nvPicPr>
        <p:blipFill>
          <a:blip r:embed="rId5"/>
          <a:stretch>
            <a:fillRect/>
          </a:stretch>
        </p:blipFill>
        <p:spPr>
          <a:xfrm>
            <a:off x="981075" y="1463674"/>
            <a:ext cx="5492629" cy="3158385"/>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F21F543D-5F90-254A-84B1-EDC242FCB81C}"/>
              </a:ext>
            </a:extLst>
          </p:cNvPr>
          <p:cNvPicPr>
            <a:picLocks noChangeAspect="1"/>
          </p:cNvPicPr>
          <p:nvPr/>
        </p:nvPicPr>
        <p:blipFill>
          <a:blip r:embed="rId6"/>
          <a:stretch>
            <a:fillRect/>
          </a:stretch>
        </p:blipFill>
        <p:spPr>
          <a:xfrm>
            <a:off x="9327771" y="913448"/>
            <a:ext cx="2478486" cy="1554480"/>
          </a:xfrm>
          <a:prstGeom prst="rect">
            <a:avLst/>
          </a:prstGeom>
        </p:spPr>
      </p:pic>
      <p:pic>
        <p:nvPicPr>
          <p:cNvPr id="6" name="Picture 5" descr="A person wearing a suit and tie&#10;&#10;Description automatically generated">
            <a:extLst>
              <a:ext uri="{FF2B5EF4-FFF2-40B4-BE49-F238E27FC236}">
                <a16:creationId xmlns:a16="http://schemas.microsoft.com/office/drawing/2014/main" id="{7A5FC5F2-D295-9440-9FF2-A0B406518B35}"/>
              </a:ext>
            </a:extLst>
          </p:cNvPr>
          <p:cNvPicPr>
            <a:picLocks noChangeAspect="1"/>
          </p:cNvPicPr>
          <p:nvPr/>
        </p:nvPicPr>
        <p:blipFill rotWithShape="1">
          <a:blip r:embed="rId7"/>
          <a:srcRect l="22100"/>
          <a:stretch/>
        </p:blipFill>
        <p:spPr>
          <a:xfrm>
            <a:off x="6600949" y="4715569"/>
            <a:ext cx="1635668" cy="1828800"/>
          </a:xfrm>
          <a:prstGeom prst="rect">
            <a:avLst/>
          </a:prstGeom>
        </p:spPr>
      </p:pic>
      <p:pic>
        <p:nvPicPr>
          <p:cNvPr id="8" name="Picture 7" descr="A person wearing glasses and looking at the camera&#10;&#10;Description automatically generated">
            <a:extLst>
              <a:ext uri="{FF2B5EF4-FFF2-40B4-BE49-F238E27FC236}">
                <a16:creationId xmlns:a16="http://schemas.microsoft.com/office/drawing/2014/main" id="{48A6DD0F-4374-8A41-9218-2711D6753130}"/>
              </a:ext>
            </a:extLst>
          </p:cNvPr>
          <p:cNvPicPr>
            <a:picLocks noChangeAspect="1"/>
          </p:cNvPicPr>
          <p:nvPr/>
        </p:nvPicPr>
        <p:blipFill>
          <a:blip r:embed="rId8"/>
          <a:stretch>
            <a:fillRect/>
          </a:stretch>
        </p:blipFill>
        <p:spPr>
          <a:xfrm>
            <a:off x="981075" y="4715569"/>
            <a:ext cx="1725988" cy="18288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C0EF1DF0-1340-6E4B-99AD-FE09BCEC76FE}"/>
              </a:ext>
            </a:extLst>
          </p:cNvPr>
          <p:cNvPicPr>
            <a:picLocks noChangeAspect="1"/>
          </p:cNvPicPr>
          <p:nvPr/>
        </p:nvPicPr>
        <p:blipFill rotWithShape="1">
          <a:blip r:embed="rId9"/>
          <a:srcRect t="13955" r="8861" b="19200"/>
          <a:stretch/>
        </p:blipFill>
        <p:spPr>
          <a:xfrm>
            <a:off x="8350020" y="4708323"/>
            <a:ext cx="1658222" cy="1828800"/>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FC95C722-C749-AB4D-8366-36662E28FAD4}"/>
              </a:ext>
            </a:extLst>
          </p:cNvPr>
          <p:cNvPicPr>
            <a:picLocks noChangeAspect="1"/>
          </p:cNvPicPr>
          <p:nvPr/>
        </p:nvPicPr>
        <p:blipFill rotWithShape="1">
          <a:blip r:embed="rId10"/>
          <a:srcRect l="-1" t="8132" r="1019"/>
          <a:stretch/>
        </p:blipFill>
        <p:spPr>
          <a:xfrm>
            <a:off x="4814507" y="4708323"/>
            <a:ext cx="1647120" cy="1828800"/>
          </a:xfrm>
          <a:prstGeom prst="rect">
            <a:avLst/>
          </a:prstGeom>
        </p:spPr>
      </p:pic>
      <p:pic>
        <p:nvPicPr>
          <p:cNvPr id="16" name="Picture 15" descr="A close up of a person&#10;&#10;Description automatically generated">
            <a:extLst>
              <a:ext uri="{FF2B5EF4-FFF2-40B4-BE49-F238E27FC236}">
                <a16:creationId xmlns:a16="http://schemas.microsoft.com/office/drawing/2014/main" id="{305CFB2B-D507-5B4B-8030-BC1440376DF3}"/>
              </a:ext>
            </a:extLst>
          </p:cNvPr>
          <p:cNvPicPr>
            <a:picLocks noChangeAspect="1"/>
          </p:cNvPicPr>
          <p:nvPr/>
        </p:nvPicPr>
        <p:blipFill>
          <a:blip r:embed="rId11"/>
          <a:stretch>
            <a:fillRect/>
          </a:stretch>
        </p:blipFill>
        <p:spPr>
          <a:xfrm>
            <a:off x="2846385" y="4708323"/>
            <a:ext cx="1828800" cy="1828800"/>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AAA1176F-B116-0741-A1F9-93DBD8EA96A7}"/>
              </a:ext>
            </a:extLst>
          </p:cNvPr>
          <p:cNvPicPr>
            <a:picLocks noChangeAspect="1"/>
          </p:cNvPicPr>
          <p:nvPr/>
        </p:nvPicPr>
        <p:blipFill>
          <a:blip r:embed="rId12"/>
          <a:stretch>
            <a:fillRect/>
          </a:stretch>
        </p:blipFill>
        <p:spPr>
          <a:xfrm>
            <a:off x="10121645" y="4715569"/>
            <a:ext cx="1371129" cy="1828800"/>
          </a:xfrm>
          <a:prstGeom prst="rect">
            <a:avLst/>
          </a:prstGeom>
        </p:spPr>
      </p:pic>
      <p:pic>
        <p:nvPicPr>
          <p:cNvPr id="11" name="Picture 10" descr="A person sitting on a rock&#10;&#10;Description automatically generated">
            <a:extLst>
              <a:ext uri="{FF2B5EF4-FFF2-40B4-BE49-F238E27FC236}">
                <a16:creationId xmlns:a16="http://schemas.microsoft.com/office/drawing/2014/main" id="{2BCE55E2-4F4C-6548-8928-68B40B4F189C}"/>
              </a:ext>
            </a:extLst>
          </p:cNvPr>
          <p:cNvPicPr>
            <a:picLocks noChangeAspect="1"/>
          </p:cNvPicPr>
          <p:nvPr/>
        </p:nvPicPr>
        <p:blipFill>
          <a:blip r:embed="rId13"/>
          <a:stretch>
            <a:fillRect/>
          </a:stretch>
        </p:blipFill>
        <p:spPr>
          <a:xfrm>
            <a:off x="9857105" y="2910986"/>
            <a:ext cx="1635669" cy="1635669"/>
          </a:xfrm>
          <a:prstGeom prst="rect">
            <a:avLst/>
          </a:prstGeom>
        </p:spPr>
      </p:pic>
      <p:sp>
        <p:nvSpPr>
          <p:cNvPr id="12" name="Rectangle 11">
            <a:extLst>
              <a:ext uri="{FF2B5EF4-FFF2-40B4-BE49-F238E27FC236}">
                <a16:creationId xmlns:a16="http://schemas.microsoft.com/office/drawing/2014/main" id="{DC66BE00-50F1-B84F-8A43-882F950FC52C}"/>
              </a:ext>
            </a:extLst>
          </p:cNvPr>
          <p:cNvSpPr/>
          <p:nvPr/>
        </p:nvSpPr>
        <p:spPr>
          <a:xfrm>
            <a:off x="4347039" y="2910986"/>
            <a:ext cx="4832092" cy="369332"/>
          </a:xfrm>
          <a:prstGeom prst="rect">
            <a:avLst/>
          </a:prstGeom>
        </p:spPr>
        <p:txBody>
          <a:bodyPr wrap="none">
            <a:spAutoFit/>
          </a:bodyPr>
          <a:lstStyle/>
          <a:p>
            <a:r>
              <a:rPr lang="en-US" dirty="0">
                <a:solidFill>
                  <a:srgbClr val="E61489"/>
                </a:solidFill>
                <a:latin typeface="Segoe UI Light" panose="020B0502040204020203" pitchFamily="34" charset="0"/>
                <a:cs typeface="Segoe UI Light" panose="020B0502040204020203" pitchFamily="34" charset="0"/>
              </a:rPr>
              <a:t>https://</a:t>
            </a:r>
            <a:r>
              <a:rPr lang="en-US" dirty="0" err="1">
                <a:solidFill>
                  <a:srgbClr val="E61489"/>
                </a:solidFill>
                <a:latin typeface="Segoe UI Light" panose="020B0502040204020203" pitchFamily="34" charset="0"/>
                <a:cs typeface="Segoe UI Light" panose="020B0502040204020203" pitchFamily="34" charset="0"/>
              </a:rPr>
              <a:t>github.com</a:t>
            </a:r>
            <a:r>
              <a:rPr lang="en-US" dirty="0">
                <a:solidFill>
                  <a:srgbClr val="E61489"/>
                </a:solidFill>
                <a:latin typeface="Segoe UI Light" panose="020B0502040204020203" pitchFamily="34" charset="0"/>
                <a:cs typeface="Segoe UI Light" panose="020B0502040204020203" pitchFamily="34" charset="0"/>
              </a:rPr>
              <a:t>/</a:t>
            </a:r>
            <a:r>
              <a:rPr lang="en-US" dirty="0" err="1">
                <a:solidFill>
                  <a:srgbClr val="E61489"/>
                </a:solidFill>
                <a:latin typeface="Segoe UI Light" panose="020B0502040204020203" pitchFamily="34" charset="0"/>
                <a:cs typeface="Segoe UI Light" panose="020B0502040204020203" pitchFamily="34" charset="0"/>
              </a:rPr>
              <a:t>KenSciResearch</a:t>
            </a:r>
            <a:r>
              <a:rPr lang="en-US" dirty="0">
                <a:solidFill>
                  <a:srgbClr val="E61489"/>
                </a:solidFill>
                <a:latin typeface="Segoe UI Light" panose="020B0502040204020203" pitchFamily="34" charset="0"/>
                <a:cs typeface="Segoe UI Light" panose="020B0502040204020203" pitchFamily="34" charset="0"/>
              </a:rPr>
              <a:t>/</a:t>
            </a:r>
            <a:r>
              <a:rPr lang="en-US" dirty="0" err="1">
                <a:solidFill>
                  <a:srgbClr val="E61489"/>
                </a:solidFill>
                <a:latin typeface="Segoe UI Light" panose="020B0502040204020203" pitchFamily="34" charset="0"/>
                <a:cs typeface="Segoe UI Light" panose="020B0502040204020203" pitchFamily="34" charset="0"/>
              </a:rPr>
              <a:t>fairMLHealth</a:t>
            </a:r>
            <a:endParaRPr lang="en-US" dirty="0">
              <a:solidFill>
                <a:srgbClr val="E61489"/>
              </a:solidFill>
              <a:latin typeface="Segoe UI Light" panose="020B0502040204020203" pitchFamily="34" charset="0"/>
              <a:cs typeface="Segoe UI Light" panose="020B0502040204020203" pitchFamily="34" charset="0"/>
            </a:endParaRPr>
          </a:p>
        </p:txBody>
      </p:sp>
      <p:pic>
        <p:nvPicPr>
          <p:cNvPr id="3" name="Audio 2">
            <a:hlinkClick r:id="" action="ppaction://media"/>
            <a:extLst>
              <a:ext uri="{FF2B5EF4-FFF2-40B4-BE49-F238E27FC236}">
                <a16:creationId xmlns:a16="http://schemas.microsoft.com/office/drawing/2014/main" id="{0AC6FD58-5264-A748-A22C-2EFCBEABE39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53750398"/>
      </p:ext>
    </p:extLst>
  </p:cSld>
  <p:clrMapOvr>
    <a:masterClrMapping/>
  </p:clrMapOvr>
  <mc:AlternateContent xmlns:mc="http://schemas.openxmlformats.org/markup-compatibility/2006">
    <mc:Choice xmlns:p14="http://schemas.microsoft.com/office/powerpoint/2010/main" Requires="p14">
      <p:transition spd="slow" p14:dur="2000" advTm="32314"/>
    </mc:Choice>
    <mc:Fallback>
      <p:transition spd="slow" advTm="32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ur Model: Vision of a Healthy Village - Lifewater International">
            <a:extLst>
              <a:ext uri="{FF2B5EF4-FFF2-40B4-BE49-F238E27FC236}">
                <a16:creationId xmlns:a16="http://schemas.microsoft.com/office/drawing/2014/main" id="{4281A98E-BE71-4E47-B770-406356978F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46"/>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0E4403-7E7C-44DD-A6C6-94D6860F5096}"/>
              </a:ext>
            </a:extLst>
          </p:cNvPr>
          <p:cNvSpPr/>
          <p:nvPr/>
        </p:nvSpPr>
        <p:spPr>
          <a:xfrm>
            <a:off x="276873" y="2605067"/>
            <a:ext cx="4610407" cy="3455491"/>
          </a:xfrm>
          <a:prstGeom prst="rect">
            <a:avLst/>
          </a:prstGeom>
          <a:solidFill>
            <a:srgbClr val="FFFFFF">
              <a:alpha val="94118"/>
            </a:srgbClr>
          </a:solidFill>
          <a:ln>
            <a:solidFill>
              <a:srgbClr val="FFFFFF">
                <a:alpha val="52941"/>
              </a:srgb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a:xfrm>
            <a:off x="276873" y="2605067"/>
            <a:ext cx="4610406" cy="1342754"/>
          </a:xfrm>
        </p:spPr>
        <p:txBody>
          <a:bodyPr>
            <a:normAutofit/>
          </a:bodyPr>
          <a:lstStyle/>
          <a:p>
            <a:pPr algn="ctr"/>
            <a:r>
              <a:rPr lang="en-US" sz="2400" dirty="0">
                <a:latin typeface="Segoe UI Light" panose="020B0502040204020203" pitchFamily="34" charset="0"/>
                <a:cs typeface="Segoe UI Light" panose="020B0502040204020203" pitchFamily="34" charset="0"/>
              </a:rPr>
              <a:t>Call to Action: Partner with us!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It takes a village</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276872" y="3861575"/>
            <a:ext cx="4593021" cy="2619839"/>
          </a:xfrm>
        </p:spPr>
        <p:txBody>
          <a:bodyPr anchor="ctr">
            <a:normAutofit/>
          </a:bodyPr>
          <a:lstStyle/>
          <a:p>
            <a:r>
              <a:rPr lang="en-US" sz="1800" dirty="0">
                <a:latin typeface="Segoe UI Light" panose="020B0502040204020203" pitchFamily="34" charset="0"/>
                <a:cs typeface="Segoe UI Light" panose="020B0502040204020203" pitchFamily="34" charset="0"/>
              </a:rPr>
              <a:t>Deployment of Enterprise grade AI and ML models in healthcare at multiple locations in the US and internationally</a:t>
            </a:r>
          </a:p>
          <a:p>
            <a:r>
              <a:rPr lang="en-US" sz="1800" dirty="0">
                <a:latin typeface="Segoe UI Light" panose="020B0502040204020203" pitchFamily="34" charset="0"/>
                <a:cs typeface="Segoe UI Light" panose="020B0502040204020203" pitchFamily="34" charset="0"/>
              </a:rPr>
              <a:t>Studying fairness across multiple locations, settings and cohort</a:t>
            </a:r>
          </a:p>
        </p:txBody>
      </p:sp>
      <p:cxnSp>
        <p:nvCxnSpPr>
          <p:cNvPr id="6" name="Straight Connector 5">
            <a:extLst>
              <a:ext uri="{FF2B5EF4-FFF2-40B4-BE49-F238E27FC236}">
                <a16:creationId xmlns:a16="http://schemas.microsoft.com/office/drawing/2014/main" id="{18AFCA64-E6F3-CE43-8D02-395D05398028}"/>
              </a:ext>
            </a:extLst>
          </p:cNvPr>
          <p:cNvCxnSpPr/>
          <p:nvPr/>
        </p:nvCxnSpPr>
        <p:spPr>
          <a:xfrm>
            <a:off x="638976" y="3828741"/>
            <a:ext cx="38862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BDA3731-85BB-404E-9CBF-4A617A38ACA7}"/>
              </a:ext>
            </a:extLst>
          </p:cNvPr>
          <p:cNvSpPr/>
          <p:nvPr/>
        </p:nvSpPr>
        <p:spPr>
          <a:xfrm>
            <a:off x="804372" y="4022284"/>
            <a:ext cx="3538020" cy="338554"/>
          </a:xfrm>
          <a:prstGeom prst="rect">
            <a:avLst/>
          </a:prstGeom>
        </p:spPr>
        <p:txBody>
          <a:bodyPr wrap="none">
            <a:spAutoFit/>
          </a:bodyPr>
          <a:lstStyle/>
          <a:p>
            <a:r>
              <a:rPr lang="en-US" sz="1600" dirty="0">
                <a:solidFill>
                  <a:srgbClr val="E61489"/>
                </a:solidFill>
                <a:latin typeface="Segoe UI Light" panose="020B0502040204020203" pitchFamily="34" charset="0"/>
                <a:cs typeface="Segoe UI Light" panose="020B0502040204020203" pitchFamily="34" charset="0"/>
              </a:rPr>
              <a:t>https://</a:t>
            </a:r>
            <a:r>
              <a:rPr lang="en-US" sz="1600" dirty="0" err="1">
                <a:solidFill>
                  <a:srgbClr val="E61489"/>
                </a:solidFill>
                <a:latin typeface="Segoe UI Light" panose="020B0502040204020203" pitchFamily="34" charset="0"/>
                <a:cs typeface="Segoe UI Light" panose="020B0502040204020203" pitchFamily="34" charset="0"/>
              </a:rPr>
              <a:t>www.kensci.com</a:t>
            </a:r>
            <a:r>
              <a:rPr lang="en-US" sz="1600" dirty="0">
                <a:solidFill>
                  <a:srgbClr val="E61489"/>
                </a:solidFill>
                <a:latin typeface="Segoe UI Light" panose="020B0502040204020203" pitchFamily="34" charset="0"/>
                <a:cs typeface="Segoe UI Light" panose="020B0502040204020203" pitchFamily="34" charset="0"/>
              </a:rPr>
              <a:t>/about/careers/</a:t>
            </a:r>
          </a:p>
        </p:txBody>
      </p:sp>
      <p:pic>
        <p:nvPicPr>
          <p:cNvPr id="5" name="Audio 4">
            <a:hlinkClick r:id="" action="ppaction://media"/>
            <a:extLst>
              <a:ext uri="{FF2B5EF4-FFF2-40B4-BE49-F238E27FC236}">
                <a16:creationId xmlns:a16="http://schemas.microsoft.com/office/drawing/2014/main" id="{1FA4D07E-53A9-824B-B4BE-31F22D5751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2483121"/>
      </p:ext>
    </p:extLst>
  </p:cSld>
  <p:clrMapOvr>
    <a:masterClrMapping/>
  </p:clrMapOvr>
  <mc:AlternateContent xmlns:mc="http://schemas.openxmlformats.org/markup-compatibility/2006">
    <mc:Choice xmlns:p14="http://schemas.microsoft.com/office/powerpoint/2010/main" Requires="p14">
      <p:transition spd="slow" p14:dur="2000" advTm="34162"/>
    </mc:Choice>
    <mc:Fallback>
      <p:transition spd="slow" advTm="34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AD457-21B2-164E-93B7-6EA86FB98DF9}"/>
              </a:ext>
            </a:extLst>
          </p:cNvPr>
          <p:cNvSpPr>
            <a:spLocks noGrp="1"/>
          </p:cNvSpPr>
          <p:nvPr>
            <p:ph idx="1"/>
          </p:nvPr>
        </p:nvSpPr>
        <p:spPr>
          <a:xfrm>
            <a:off x="609600" y="1757053"/>
            <a:ext cx="10972800" cy="3343894"/>
          </a:xfrm>
        </p:spPr>
        <p:txBody>
          <a:bodyPr>
            <a:normAutofit/>
          </a:bodyPr>
          <a:lstStyle/>
          <a:p>
            <a:pPr marL="0" indent="0" algn="ctr">
              <a:buNone/>
            </a:pPr>
            <a:r>
              <a:rPr lang="en-US" sz="3200" dirty="0">
                <a:latin typeface="Segoe UI Light" panose="020B0502040204020203" pitchFamily="34" charset="0"/>
                <a:cs typeface="Segoe UI Light" panose="020B0502040204020203" pitchFamily="34" charset="0"/>
              </a:rPr>
              <a:t>“We are concerned about the constant use of federal funds to support this most notorious expression of segregation. Of all the forms of inequality, </a:t>
            </a:r>
            <a:r>
              <a:rPr lang="en-US" sz="3200" dirty="0">
                <a:solidFill>
                  <a:srgbClr val="FF0000"/>
                </a:solidFill>
                <a:latin typeface="Segoe UI Light" panose="020B0502040204020203" pitchFamily="34" charset="0"/>
                <a:cs typeface="Segoe UI Light" panose="020B0502040204020203" pitchFamily="34" charset="0"/>
              </a:rPr>
              <a:t>injustice in health </a:t>
            </a:r>
            <a:r>
              <a:rPr lang="en-US" sz="3200" dirty="0">
                <a:latin typeface="Segoe UI Light" panose="020B0502040204020203" pitchFamily="34" charset="0"/>
                <a:cs typeface="Segoe UI Light" panose="020B0502040204020203" pitchFamily="34" charset="0"/>
              </a:rPr>
              <a:t>is the most shocking and the most inhuman because it often results in physical death.”</a:t>
            </a:r>
          </a:p>
          <a:p>
            <a:pPr marL="0" indent="0" algn="ctr">
              <a:buNone/>
            </a:pPr>
            <a:endParaRPr lang="en-US" dirty="0">
              <a:latin typeface="Segoe UI Light" panose="020B0502040204020203" pitchFamily="34" charset="0"/>
              <a:cs typeface="Segoe UI Light" panose="020B0502040204020203" pitchFamily="34" charset="0"/>
            </a:endParaRPr>
          </a:p>
          <a:p>
            <a:pPr marL="0" indent="0" algn="ctr">
              <a:buNone/>
            </a:pPr>
            <a:r>
              <a:rPr lang="en-US" sz="2000" dirty="0">
                <a:latin typeface="Segoe UI Light" panose="020B0502040204020203" pitchFamily="34" charset="0"/>
                <a:cs typeface="Segoe UI Light" panose="020B0502040204020203" pitchFamily="34" charset="0"/>
              </a:rPr>
              <a:t>- Reverend Martin Luther King Jr. (Chicago, March 25, 1966)</a:t>
            </a:r>
          </a:p>
          <a:p>
            <a:pPr algn="ctr"/>
            <a:endParaRPr lang="en-US"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5EB91928-978E-6E4E-AE56-3ECF22328918}"/>
              </a:ext>
            </a:extLst>
          </p:cNvPr>
          <p:cNvSpPr txBox="1"/>
          <p:nvPr/>
        </p:nvSpPr>
        <p:spPr>
          <a:xfrm>
            <a:off x="344557" y="6488668"/>
            <a:ext cx="9230219"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Source: newspaper article reports, 1966 </a:t>
            </a:r>
            <a:r>
              <a:rPr lang="en-US" dirty="0">
                <a:latin typeface="Segoe UI Light" panose="020B0502040204020203" pitchFamily="34" charset="0"/>
                <a:cs typeface="Segoe UI Light" panose="020B0502040204020203" pitchFamily="34" charset="0"/>
                <a:hlinkClick r:id="rId5"/>
              </a:rPr>
              <a:t>https://quoteinvestigator.com/2015/10/22/mlk-health/</a:t>
            </a:r>
            <a:r>
              <a:rPr lang="en-US" dirty="0">
                <a:latin typeface="Segoe UI Light" panose="020B0502040204020203" pitchFamily="34" charset="0"/>
                <a:cs typeface="Segoe UI Light" panose="020B0502040204020203" pitchFamily="34" charset="0"/>
              </a:rPr>
              <a:t> </a:t>
            </a:r>
          </a:p>
        </p:txBody>
      </p:sp>
      <p:pic>
        <p:nvPicPr>
          <p:cNvPr id="6" name="Audio 5">
            <a:hlinkClick r:id="" action="ppaction://media"/>
            <a:extLst>
              <a:ext uri="{FF2B5EF4-FFF2-40B4-BE49-F238E27FC236}">
                <a16:creationId xmlns:a16="http://schemas.microsoft.com/office/drawing/2014/main" id="{4716C1A3-FB9D-F848-9D56-4B3F6B5973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9733111"/>
      </p:ext>
    </p:extLst>
  </p:cSld>
  <p:clrMapOvr>
    <a:masterClrMapping/>
  </p:clrMapOvr>
  <mc:AlternateContent xmlns:mc="http://schemas.openxmlformats.org/markup-compatibility/2006">
    <mc:Choice xmlns:p14="http://schemas.microsoft.com/office/powerpoint/2010/main" Requires="p14">
      <p:transition spd="slow" p14:dur="2000" advTm="19133"/>
    </mc:Choice>
    <mc:Fallback>
      <p:transition spd="slow" advTm="19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Motivation</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838199" y="1825625"/>
            <a:ext cx="11076709" cy="4351338"/>
          </a:xfrm>
        </p:spPr>
        <p:txBody>
          <a:bodyPr vert="horz" lIns="91440" tIns="45720" rIns="91440" bIns="45720" rtlCol="0" anchor="t">
            <a:normAutofit lnSpcReduction="10000"/>
          </a:bodyPr>
          <a:lstStyle/>
          <a:p>
            <a:r>
              <a:rPr lang="en-US" sz="3200" dirty="0">
                <a:latin typeface="Segoe UI Light" panose="020B0502040204020203" pitchFamily="34" charset="0"/>
                <a:cs typeface="Segoe UI Light" panose="020B0502040204020203" pitchFamily="34" charset="0"/>
              </a:rPr>
              <a:t>Bias, discrimination and unfair practices in healthcare is centuries old</a:t>
            </a:r>
          </a:p>
          <a:p>
            <a:pPr marL="0" indent="0">
              <a:buNone/>
            </a:pPr>
            <a:endParaRPr lang="en-US" sz="15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With the integration of </a:t>
            </a:r>
            <a:r>
              <a:rPr lang="en-US" sz="3200" dirty="0">
                <a:solidFill>
                  <a:srgbClr val="FF0000"/>
                </a:solidFill>
                <a:latin typeface="Segoe UI Light" panose="020B0502040204020203" pitchFamily="34" charset="0"/>
                <a:cs typeface="Segoe UI Light" panose="020B0502040204020203" pitchFamily="34" charset="0"/>
              </a:rPr>
              <a:t>AI + Healthcare</a:t>
            </a:r>
            <a:r>
              <a:rPr lang="en-US" sz="3200" dirty="0">
                <a:latin typeface="Segoe UI Light" panose="020B0502040204020203" pitchFamily="34" charset="0"/>
                <a:cs typeface="Segoe UI Light" panose="020B0502040204020203" pitchFamily="34" charset="0"/>
              </a:rPr>
              <a:t> the potential to discriminate and perpetuate unfair and biased practices in healthcare increases many folds</a:t>
            </a:r>
          </a:p>
          <a:p>
            <a:pPr marL="0" indent="0">
              <a:buNone/>
            </a:pPr>
            <a:endParaRPr lang="en-US" sz="15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Healthcare necessitates careful consideration of different notions of fairness in healthcare to different conceptualizations of fairness in AI</a:t>
            </a:r>
          </a:p>
          <a:p>
            <a:endParaRPr lang="en-US" sz="3200" dirty="0">
              <a:latin typeface="Segoe UI Light" panose="020B0502040204020203" pitchFamily="34" charset="0"/>
              <a:cs typeface="Segoe UI Light" panose="020B0502040204020203" pitchFamily="34" charset="0"/>
            </a:endParaRPr>
          </a:p>
        </p:txBody>
      </p:sp>
      <p:pic>
        <p:nvPicPr>
          <p:cNvPr id="5" name="Audio 4">
            <a:hlinkClick r:id="" action="ppaction://media"/>
            <a:extLst>
              <a:ext uri="{FF2B5EF4-FFF2-40B4-BE49-F238E27FC236}">
                <a16:creationId xmlns:a16="http://schemas.microsoft.com/office/drawing/2014/main" id="{D87E2E45-49F5-DF4F-9FFC-394D200F42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2538101"/>
      </p:ext>
    </p:extLst>
  </p:cSld>
  <p:clrMapOvr>
    <a:masterClrMapping/>
  </p:clrMapOvr>
  <mc:AlternateContent xmlns:mc="http://schemas.openxmlformats.org/markup-compatibility/2006">
    <mc:Choice xmlns:p14="http://schemas.microsoft.com/office/powerpoint/2010/main" Requires="p14">
      <p:transition spd="slow" p14:dur="2000" advTm="24398"/>
    </mc:Choice>
    <mc:Fallback>
      <p:transition spd="slow" advTm="24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0C43-B994-6F46-94CE-CBFDA7622C95}"/>
              </a:ext>
            </a:extLst>
          </p:cNvPr>
          <p:cNvSpPr>
            <a:spLocks noGrp="1"/>
          </p:cNvSpPr>
          <p:nvPr>
            <p:ph type="title"/>
          </p:nvPr>
        </p:nvSpPr>
        <p:spPr>
          <a:xfrm>
            <a:off x="838200" y="365125"/>
            <a:ext cx="10515600" cy="1325563"/>
          </a:xfrm>
        </p:spPr>
        <p:txBody>
          <a:bodyPr/>
          <a:lstStyle/>
          <a:p>
            <a:r>
              <a:rPr lang="en-US" sz="4000">
                <a:latin typeface="Segoe UI Light" panose="020B0502040204020203" pitchFamily="34" charset="0"/>
                <a:cs typeface="Segoe UI Light" panose="020B0502040204020203" pitchFamily="34" charset="0"/>
              </a:rPr>
              <a:t>Fairness in the model build cycle</a:t>
            </a:r>
          </a:p>
        </p:txBody>
      </p:sp>
      <p:pic>
        <p:nvPicPr>
          <p:cNvPr id="37" name="Picture 36">
            <a:extLst>
              <a:ext uri="{FF2B5EF4-FFF2-40B4-BE49-F238E27FC236}">
                <a16:creationId xmlns:a16="http://schemas.microsoft.com/office/drawing/2014/main" id="{5099CDED-4A47-DD4B-860B-CDAA86A1FD89}"/>
              </a:ext>
            </a:extLst>
          </p:cNvPr>
          <p:cNvPicPr>
            <a:picLocks noChangeAspect="1"/>
          </p:cNvPicPr>
          <p:nvPr/>
        </p:nvPicPr>
        <p:blipFill>
          <a:blip r:embed="rId6"/>
          <a:stretch>
            <a:fillRect/>
          </a:stretch>
        </p:blipFill>
        <p:spPr>
          <a:xfrm>
            <a:off x="2048762" y="1291313"/>
            <a:ext cx="8094476" cy="3552379"/>
          </a:xfrm>
          <a:prstGeom prst="rect">
            <a:avLst/>
          </a:prstGeom>
        </p:spPr>
      </p:pic>
      <p:sp>
        <p:nvSpPr>
          <p:cNvPr id="40" name="Rectangle 39">
            <a:extLst>
              <a:ext uri="{FF2B5EF4-FFF2-40B4-BE49-F238E27FC236}">
                <a16:creationId xmlns:a16="http://schemas.microsoft.com/office/drawing/2014/main" id="{1B914796-7256-0144-AFA5-B3E36D7DA78B}"/>
              </a:ext>
            </a:extLst>
          </p:cNvPr>
          <p:cNvSpPr/>
          <p:nvPr/>
        </p:nvSpPr>
        <p:spPr>
          <a:xfrm>
            <a:off x="8631656" y="3940585"/>
            <a:ext cx="1511582" cy="9199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Metrics</a:t>
            </a:r>
          </a:p>
        </p:txBody>
      </p:sp>
      <p:pic>
        <p:nvPicPr>
          <p:cNvPr id="17" name="Audio 16">
            <a:hlinkClick r:id="" action="ppaction://media"/>
            <a:extLst>
              <a:ext uri="{FF2B5EF4-FFF2-40B4-BE49-F238E27FC236}">
                <a16:creationId xmlns:a16="http://schemas.microsoft.com/office/drawing/2014/main" id="{3D0944E2-C34B-2E49-B3BB-5B5933214A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34198733"/>
      </p:ext>
    </p:extLst>
  </p:cSld>
  <p:clrMapOvr>
    <a:masterClrMapping/>
  </p:clrMapOvr>
  <mc:AlternateContent xmlns:mc="http://schemas.openxmlformats.org/markup-compatibility/2006">
    <mc:Choice xmlns:p14="http://schemas.microsoft.com/office/powerpoint/2010/main" Requires="p14">
      <p:transition spd="slow" p14:dur="2000" advTm="42387"/>
    </mc:Choice>
    <mc:Fallback>
      <p:transition spd="slow" advTm="42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3CAA2DF-FF43-A242-8B7D-13D7C90E069C}"/>
              </a:ext>
            </a:extLst>
          </p:cNvPr>
          <p:cNvSpPr/>
          <p:nvPr/>
        </p:nvSpPr>
        <p:spPr>
          <a:xfrm>
            <a:off x="3139856" y="5138383"/>
            <a:ext cx="2393157" cy="5210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Use of </a:t>
            </a:r>
            <a:r>
              <a:rPr kumimoji="0" lang="en-US" sz="1600" b="1" i="1"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protected*</a:t>
            </a:r>
            <a:r>
              <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  features</a:t>
            </a:r>
          </a:p>
        </p:txBody>
      </p:sp>
      <p:sp>
        <p:nvSpPr>
          <p:cNvPr id="2" name="Title 1">
            <a:extLst>
              <a:ext uri="{FF2B5EF4-FFF2-40B4-BE49-F238E27FC236}">
                <a16:creationId xmlns:a16="http://schemas.microsoft.com/office/drawing/2014/main" id="{43400C43-B994-6F46-94CE-CBFDA7622C95}"/>
              </a:ext>
            </a:extLst>
          </p:cNvPr>
          <p:cNvSpPr>
            <a:spLocks noGrp="1"/>
          </p:cNvSpPr>
          <p:nvPr>
            <p:ph type="title"/>
          </p:nvPr>
        </p:nvSpPr>
        <p:spPr>
          <a:xfrm>
            <a:off x="838200" y="365125"/>
            <a:ext cx="10515600" cy="1325563"/>
          </a:xfrm>
        </p:spPr>
        <p:txBody>
          <a:bodyPr/>
          <a:lstStyle/>
          <a:p>
            <a:r>
              <a:rPr lang="en-US" sz="4000">
                <a:latin typeface="Segoe UI Light" panose="020B0502040204020203" pitchFamily="34" charset="0"/>
                <a:cs typeface="Segoe UI Light" panose="020B0502040204020203" pitchFamily="34" charset="0"/>
              </a:rPr>
              <a:t>Fairness in the model build cycle</a:t>
            </a:r>
          </a:p>
        </p:txBody>
      </p:sp>
      <p:pic>
        <p:nvPicPr>
          <p:cNvPr id="37" name="Picture 36">
            <a:extLst>
              <a:ext uri="{FF2B5EF4-FFF2-40B4-BE49-F238E27FC236}">
                <a16:creationId xmlns:a16="http://schemas.microsoft.com/office/drawing/2014/main" id="{5099CDED-4A47-DD4B-860B-CDAA86A1FD89}"/>
              </a:ext>
            </a:extLst>
          </p:cNvPr>
          <p:cNvPicPr>
            <a:picLocks noChangeAspect="1"/>
          </p:cNvPicPr>
          <p:nvPr/>
        </p:nvPicPr>
        <p:blipFill>
          <a:blip r:embed="rId6"/>
          <a:stretch>
            <a:fillRect/>
          </a:stretch>
        </p:blipFill>
        <p:spPr>
          <a:xfrm>
            <a:off x="2048762" y="1291313"/>
            <a:ext cx="8094476" cy="3552379"/>
          </a:xfrm>
          <a:prstGeom prst="rect">
            <a:avLst/>
          </a:prstGeom>
        </p:spPr>
      </p:pic>
      <p:sp>
        <p:nvSpPr>
          <p:cNvPr id="38" name="Rectangle 37">
            <a:extLst>
              <a:ext uri="{FF2B5EF4-FFF2-40B4-BE49-F238E27FC236}">
                <a16:creationId xmlns:a16="http://schemas.microsoft.com/office/drawing/2014/main" id="{060A87BF-2ED1-6B44-BE5A-07AF52F3B5FE}"/>
              </a:ext>
            </a:extLst>
          </p:cNvPr>
          <p:cNvSpPr/>
          <p:nvPr/>
        </p:nvSpPr>
        <p:spPr>
          <a:xfrm>
            <a:off x="9502458" y="5010103"/>
            <a:ext cx="2393157" cy="7572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Choice of Thresholds</a:t>
            </a:r>
          </a:p>
        </p:txBody>
      </p:sp>
      <p:sp>
        <p:nvSpPr>
          <p:cNvPr id="40" name="Rectangle 39">
            <a:extLst>
              <a:ext uri="{FF2B5EF4-FFF2-40B4-BE49-F238E27FC236}">
                <a16:creationId xmlns:a16="http://schemas.microsoft.com/office/drawing/2014/main" id="{1B914796-7256-0144-AFA5-B3E36D7DA78B}"/>
              </a:ext>
            </a:extLst>
          </p:cNvPr>
          <p:cNvSpPr/>
          <p:nvPr/>
        </p:nvSpPr>
        <p:spPr>
          <a:xfrm>
            <a:off x="8631656" y="3940585"/>
            <a:ext cx="1511582" cy="9199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Metrics</a:t>
            </a:r>
          </a:p>
        </p:txBody>
      </p:sp>
      <p:sp>
        <p:nvSpPr>
          <p:cNvPr id="46" name="Rectangle 45">
            <a:extLst>
              <a:ext uri="{FF2B5EF4-FFF2-40B4-BE49-F238E27FC236}">
                <a16:creationId xmlns:a16="http://schemas.microsoft.com/office/drawing/2014/main" id="{2939AD86-055D-B54E-8000-F6261FB3D576}"/>
              </a:ext>
            </a:extLst>
          </p:cNvPr>
          <p:cNvSpPr/>
          <p:nvPr/>
        </p:nvSpPr>
        <p:spPr>
          <a:xfrm>
            <a:off x="9502458" y="6150521"/>
            <a:ext cx="2393157" cy="521013"/>
          </a:xfrm>
          <a:prstGeom prst="rect">
            <a:avLst/>
          </a:prstGeom>
          <a:ln>
            <a:solidFill>
              <a:srgbClr val="E8118A"/>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Optimized Threshold</a:t>
            </a:r>
          </a:p>
        </p:txBody>
      </p:sp>
      <p:cxnSp>
        <p:nvCxnSpPr>
          <p:cNvPr id="47" name="Straight Arrow Connector 46">
            <a:extLst>
              <a:ext uri="{FF2B5EF4-FFF2-40B4-BE49-F238E27FC236}">
                <a16:creationId xmlns:a16="http://schemas.microsoft.com/office/drawing/2014/main" id="{12A6A43C-BF5A-124A-88C5-290142F3EB88}"/>
              </a:ext>
            </a:extLst>
          </p:cNvPr>
          <p:cNvCxnSpPr>
            <a:stCxn id="46" idx="0"/>
          </p:cNvCxnSpPr>
          <p:nvPr/>
        </p:nvCxnSpPr>
        <p:spPr>
          <a:xfrm flipV="1">
            <a:off x="10699037" y="5788334"/>
            <a:ext cx="0" cy="36218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60D506CC-3C36-834C-A786-3C8A99FDD600}"/>
              </a:ext>
            </a:extLst>
          </p:cNvPr>
          <p:cNvCxnSpPr>
            <a:cxnSpLocks/>
            <a:stCxn id="49" idx="0"/>
          </p:cNvCxnSpPr>
          <p:nvPr/>
        </p:nvCxnSpPr>
        <p:spPr>
          <a:xfrm flipV="1">
            <a:off x="4336435" y="4738633"/>
            <a:ext cx="458552" cy="39975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52" name="Rectangle 51">
            <a:extLst>
              <a:ext uri="{FF2B5EF4-FFF2-40B4-BE49-F238E27FC236}">
                <a16:creationId xmlns:a16="http://schemas.microsoft.com/office/drawing/2014/main" id="{F7A224D8-00B4-8042-8097-69A9ABF4F438}"/>
              </a:ext>
            </a:extLst>
          </p:cNvPr>
          <p:cNvSpPr/>
          <p:nvPr/>
        </p:nvSpPr>
        <p:spPr>
          <a:xfrm>
            <a:off x="3139856" y="5886477"/>
            <a:ext cx="2393157" cy="920764"/>
          </a:xfrm>
          <a:prstGeom prst="rect">
            <a:avLst/>
          </a:prstGeom>
          <a:ln>
            <a:solidFill>
              <a:srgbClr val="E8118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Removal of protected features</a:t>
            </a:r>
            <a:r>
              <a:rPr kumimoji="0" lang="en-US" sz="1600" u="none" strike="noStrike" kern="1200" cap="none" spc="0" normalizeH="0" noProof="0" dirty="0">
                <a:ln>
                  <a:noFill/>
                </a:ln>
                <a:solidFill>
                  <a:schemeClr val="tx1"/>
                </a:solidFill>
                <a:effectLst/>
                <a:uLnTx/>
                <a:uFillTx/>
                <a:latin typeface="Segoe UI Light" panose="020B0502040204020203" pitchFamily="34" charset="0"/>
                <a:cs typeface="Segoe UI Light" panose="020B0502040204020203" pitchFamily="34" charset="0"/>
              </a:rPr>
              <a:t> (and correlated features)</a:t>
            </a:r>
            <a:endPar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7B288F99-7D3A-A140-8944-D6D680D1F5E4}"/>
              </a:ext>
            </a:extLst>
          </p:cNvPr>
          <p:cNvSpPr/>
          <p:nvPr/>
        </p:nvSpPr>
        <p:spPr>
          <a:xfrm>
            <a:off x="147212" y="6243230"/>
            <a:ext cx="2393157" cy="5210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cxnSp>
        <p:nvCxnSpPr>
          <p:cNvPr id="59" name="Straight Arrow Connector 58">
            <a:extLst>
              <a:ext uri="{FF2B5EF4-FFF2-40B4-BE49-F238E27FC236}">
                <a16:creationId xmlns:a16="http://schemas.microsoft.com/office/drawing/2014/main" id="{4523324F-A0A8-1D4D-84E8-B71C76F019FB}"/>
              </a:ext>
            </a:extLst>
          </p:cNvPr>
          <p:cNvCxnSpPr>
            <a:cxnSpLocks/>
          </p:cNvCxnSpPr>
          <p:nvPr/>
        </p:nvCxnSpPr>
        <p:spPr>
          <a:xfrm flipV="1">
            <a:off x="1294837" y="4831444"/>
            <a:ext cx="1044951" cy="43993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3" name="Rectangle 2">
            <a:extLst>
              <a:ext uri="{FF2B5EF4-FFF2-40B4-BE49-F238E27FC236}">
                <a16:creationId xmlns:a16="http://schemas.microsoft.com/office/drawing/2014/main" id="{1BBB025C-7744-554A-AB55-96A9294A0C58}"/>
              </a:ext>
            </a:extLst>
          </p:cNvPr>
          <p:cNvSpPr/>
          <p:nvPr/>
        </p:nvSpPr>
        <p:spPr>
          <a:xfrm>
            <a:off x="6096000" y="65441"/>
            <a:ext cx="6096000" cy="523220"/>
          </a:xfrm>
          <a:prstGeom prst="rect">
            <a:avLst/>
          </a:prstGeom>
        </p:spPr>
        <p:txBody>
          <a:bodyPr>
            <a:spAutoFit/>
          </a:bodyPr>
          <a:lstStyle/>
          <a:p>
            <a:r>
              <a:rPr lang="en-US" sz="1400" dirty="0">
                <a:latin typeface="Segoe UI Light" panose="020B0502040204020203" pitchFamily="34" charset="0"/>
                <a:cs typeface="Segoe UI Light" panose="020B0502040204020203" pitchFamily="34" charset="0"/>
              </a:rPr>
              <a:t>*potentially be used to discriminate against a population. Attributes that are protected under Equality Act of 2010: race, gender, ethnicity, </a:t>
            </a:r>
            <a:r>
              <a:rPr lang="en-US" sz="1400" dirty="0" err="1">
                <a:latin typeface="Segoe UI Light" panose="020B0502040204020203" pitchFamily="34" charset="0"/>
                <a:cs typeface="Segoe UI Light" panose="020B0502040204020203" pitchFamily="34" charset="0"/>
              </a:rPr>
              <a:t>etc</a:t>
            </a:r>
            <a:endParaRPr lang="en-US" sz="1400" dirty="0">
              <a:effectLst/>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9B6548B0-C184-4441-9A3D-56072EFFAB7D}"/>
              </a:ext>
            </a:extLst>
          </p:cNvPr>
          <p:cNvSpPr/>
          <p:nvPr/>
        </p:nvSpPr>
        <p:spPr>
          <a:xfrm>
            <a:off x="98259" y="5347988"/>
            <a:ext cx="2393157" cy="5210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Representation bias</a:t>
            </a:r>
          </a:p>
        </p:txBody>
      </p:sp>
      <p:sp>
        <p:nvSpPr>
          <p:cNvPr id="20" name="Rectangle 19">
            <a:extLst>
              <a:ext uri="{FF2B5EF4-FFF2-40B4-BE49-F238E27FC236}">
                <a16:creationId xmlns:a16="http://schemas.microsoft.com/office/drawing/2014/main" id="{2D2B7AC6-F2B5-7442-9E43-060B1612AAD2}"/>
              </a:ext>
            </a:extLst>
          </p:cNvPr>
          <p:cNvSpPr/>
          <p:nvPr/>
        </p:nvSpPr>
        <p:spPr>
          <a:xfrm>
            <a:off x="5931716" y="5138383"/>
            <a:ext cx="2393157" cy="5210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Segoe UI Light" panose="020B0502040204020203" pitchFamily="34" charset="0"/>
                <a:cs typeface="Segoe UI Light" panose="020B0502040204020203" pitchFamily="34" charset="0"/>
              </a:rPr>
              <a:t>Loss functions</a:t>
            </a:r>
            <a:endPar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cxnSp>
        <p:nvCxnSpPr>
          <p:cNvPr id="21" name="Straight Arrow Connector 20">
            <a:extLst>
              <a:ext uri="{FF2B5EF4-FFF2-40B4-BE49-F238E27FC236}">
                <a16:creationId xmlns:a16="http://schemas.microsoft.com/office/drawing/2014/main" id="{5B424238-4192-3B44-8279-615BE5F109AE}"/>
              </a:ext>
            </a:extLst>
          </p:cNvPr>
          <p:cNvCxnSpPr>
            <a:cxnSpLocks/>
            <a:stCxn id="20" idx="0"/>
          </p:cNvCxnSpPr>
          <p:nvPr/>
        </p:nvCxnSpPr>
        <p:spPr>
          <a:xfrm flipH="1" flipV="1">
            <a:off x="7072437" y="4574328"/>
            <a:ext cx="55858" cy="56405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1582B168-1C5E-BC4B-BD26-32A1DF645A13}"/>
              </a:ext>
            </a:extLst>
          </p:cNvPr>
          <p:cNvSpPr/>
          <p:nvPr/>
        </p:nvSpPr>
        <p:spPr>
          <a:xfrm>
            <a:off x="5931716" y="5974236"/>
            <a:ext cx="2393157" cy="521013"/>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Light" panose="020B0502040204020203" pitchFamily="34" charset="0"/>
                <a:cs typeface="Segoe UI Light" panose="020B0502040204020203" pitchFamily="34" charset="0"/>
              </a:rPr>
              <a:t>Optimized loss function</a:t>
            </a:r>
            <a:endParaRPr kumimoji="0" lang="en-US" sz="160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cxnSp>
        <p:nvCxnSpPr>
          <p:cNvPr id="23" name="Straight Arrow Connector 22">
            <a:extLst>
              <a:ext uri="{FF2B5EF4-FFF2-40B4-BE49-F238E27FC236}">
                <a16:creationId xmlns:a16="http://schemas.microsoft.com/office/drawing/2014/main" id="{7AF45EFE-CEA0-3840-B048-E0B086F99930}"/>
              </a:ext>
            </a:extLst>
          </p:cNvPr>
          <p:cNvCxnSpPr>
            <a:stCxn id="22" idx="0"/>
          </p:cNvCxnSpPr>
          <p:nvPr/>
        </p:nvCxnSpPr>
        <p:spPr>
          <a:xfrm flipV="1">
            <a:off x="7128295" y="5612049"/>
            <a:ext cx="0" cy="36218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02A168EA-1E8E-AE43-828A-D4254E08A997}"/>
              </a:ext>
            </a:extLst>
          </p:cNvPr>
          <p:cNvCxnSpPr>
            <a:cxnSpLocks/>
            <a:stCxn id="52" idx="0"/>
          </p:cNvCxnSpPr>
          <p:nvPr/>
        </p:nvCxnSpPr>
        <p:spPr>
          <a:xfrm flipV="1">
            <a:off x="4336435" y="5659397"/>
            <a:ext cx="0" cy="22708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90B2F8E2-733E-3C4E-AF01-41165915EFDD}"/>
              </a:ext>
            </a:extLst>
          </p:cNvPr>
          <p:cNvCxnSpPr>
            <a:cxnSpLocks/>
          </p:cNvCxnSpPr>
          <p:nvPr/>
        </p:nvCxnSpPr>
        <p:spPr>
          <a:xfrm flipV="1">
            <a:off x="1280610" y="5896221"/>
            <a:ext cx="0" cy="22708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7" name="Rectangle 26">
            <a:extLst>
              <a:ext uri="{FF2B5EF4-FFF2-40B4-BE49-F238E27FC236}">
                <a16:creationId xmlns:a16="http://schemas.microsoft.com/office/drawing/2014/main" id="{C4697801-7593-AE41-B76F-9C673433EE94}"/>
              </a:ext>
            </a:extLst>
          </p:cNvPr>
          <p:cNvSpPr/>
          <p:nvPr/>
        </p:nvSpPr>
        <p:spPr>
          <a:xfrm>
            <a:off x="101111" y="6150521"/>
            <a:ext cx="2393157" cy="521013"/>
          </a:xfrm>
          <a:prstGeom prst="rect">
            <a:avLst/>
          </a:prstGeom>
          <a:ln>
            <a:solidFill>
              <a:srgbClr val="E8118A"/>
            </a:solidFill>
          </a:ln>
        </p:spPr>
        <p:style>
          <a:lnRef idx="2">
            <a:schemeClr val="dk1"/>
          </a:lnRef>
          <a:fillRef idx="1">
            <a:schemeClr val="lt1"/>
          </a:fillRef>
          <a:effectRef idx="0">
            <a:schemeClr val="dk1"/>
          </a:effectRef>
          <a:fontRef idx="minor">
            <a:schemeClr val="dk1"/>
          </a:fontRef>
        </p:style>
        <p:txBody>
          <a:bodyPr rtlCol="0" anchor="ctr"/>
          <a:lstStyle/>
          <a:p>
            <a:pPr lvl="0" algn="ctr">
              <a:defRPr/>
            </a:pPr>
            <a:r>
              <a:rPr lang="en-US" sz="1600" dirty="0">
                <a:solidFill>
                  <a:schemeClr val="tx1"/>
                </a:solidFill>
                <a:latin typeface="Segoe UI Light" panose="020B0502040204020203" pitchFamily="34" charset="0"/>
                <a:cs typeface="Segoe UI Light" panose="020B0502040204020203" pitchFamily="34" charset="0"/>
              </a:rPr>
              <a:t>Sampling Strategies</a:t>
            </a:r>
          </a:p>
        </p:txBody>
      </p:sp>
      <p:cxnSp>
        <p:nvCxnSpPr>
          <p:cNvPr id="39" name="Straight Arrow Connector 38">
            <a:extLst>
              <a:ext uri="{FF2B5EF4-FFF2-40B4-BE49-F238E27FC236}">
                <a16:creationId xmlns:a16="http://schemas.microsoft.com/office/drawing/2014/main" id="{62DBE5FE-6564-DE40-95FD-E409966C7F46}"/>
              </a:ext>
            </a:extLst>
          </p:cNvPr>
          <p:cNvCxnSpPr>
            <a:cxnSpLocks/>
          </p:cNvCxnSpPr>
          <p:nvPr/>
        </p:nvCxnSpPr>
        <p:spPr>
          <a:xfrm flipH="1" flipV="1">
            <a:off x="9784029" y="4539682"/>
            <a:ext cx="547634" cy="44942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pic>
        <p:nvPicPr>
          <p:cNvPr id="5" name="Audio 4">
            <a:hlinkClick r:id="" action="ppaction://media"/>
            <a:extLst>
              <a:ext uri="{FF2B5EF4-FFF2-40B4-BE49-F238E27FC236}">
                <a16:creationId xmlns:a16="http://schemas.microsoft.com/office/drawing/2014/main" id="{6CF2FA3F-408E-1640-AF19-92898EF8A7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00723037"/>
      </p:ext>
    </p:extLst>
  </p:cSld>
  <p:clrMapOvr>
    <a:masterClrMapping/>
  </p:clrMapOvr>
  <mc:AlternateContent xmlns:mc="http://schemas.openxmlformats.org/markup-compatibility/2006">
    <mc:Choice xmlns:p14="http://schemas.microsoft.com/office/powerpoint/2010/main" Requires="p14">
      <p:transition spd="slow" p14:dur="2000" advTm="56025"/>
    </mc:Choice>
    <mc:Fallback>
      <p:transition spd="slow" advTm="56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500"/>
                                        <p:tgtEl>
                                          <p:spTgt spid="5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dissolve">
                                      <p:cBhvr>
                                        <p:cTn id="19" dur="500"/>
                                        <p:tgtEl>
                                          <p:spTgt spid="49"/>
                                        </p:tgtEl>
                                      </p:cBhvr>
                                    </p:animEffect>
                                  </p:childTnLst>
                                </p:cTn>
                              </p:par>
                              <p:par>
                                <p:cTn id="20" presetID="9"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dissolve">
                                      <p:cBhvr>
                                        <p:cTn id="37" dur="500"/>
                                        <p:tgtEl>
                                          <p:spTgt spid="38"/>
                                        </p:tgtEl>
                                      </p:cBhvr>
                                    </p:animEffect>
                                  </p:childTnLst>
                                </p:cTn>
                              </p:par>
                              <p:par>
                                <p:cTn id="38" presetID="9"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dissolve">
                                      <p:cBhvr>
                                        <p:cTn id="45" dur="500"/>
                                        <p:tgtEl>
                                          <p:spTgt spid="47"/>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dissolv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dissolve">
                                      <p:cBhvr>
                                        <p:cTn id="56" dur="5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dissolve">
                                      <p:cBhvr>
                                        <p:cTn id="61" dur="500"/>
                                        <p:tgtEl>
                                          <p:spTgt spid="26"/>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dissolve">
                                      <p:cBhvr>
                                        <p:cTn id="64" dur="500"/>
                                        <p:tgtEl>
                                          <p:spTgt spid="58"/>
                                        </p:tgtEl>
                                      </p:cBhvr>
                                    </p:animEffect>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dissolve">
                                      <p:cBhvr>
                                        <p:cTn id="73" dur="500"/>
                                        <p:tgtEl>
                                          <p:spTgt spid="2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dissolv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5"/>
                </p:tgtEl>
              </p:cMediaNode>
            </p:audio>
          </p:childTnLst>
        </p:cTn>
      </p:par>
    </p:tnLst>
    <p:bldLst>
      <p:bldP spid="49" grpId="0" animBg="1"/>
      <p:bldP spid="38" grpId="0" animBg="1"/>
      <p:bldP spid="46" grpId="0" animBg="1"/>
      <p:bldP spid="52" grpId="0" animBg="1"/>
      <p:bldP spid="58" grpId="0" animBg="1"/>
      <p:bldP spid="3" grpId="0"/>
      <p:bldP spid="15" grpId="0" animBg="1"/>
      <p:bldP spid="20" grpId="0" animBg="1"/>
      <p:bldP spid="22"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A339-EE2B-0841-A8ED-CD0E12C4F19F}"/>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Experiment Data</a:t>
            </a:r>
          </a:p>
        </p:txBody>
      </p:sp>
      <p:graphicFrame>
        <p:nvGraphicFramePr>
          <p:cNvPr id="4" name="Table 3">
            <a:extLst>
              <a:ext uri="{FF2B5EF4-FFF2-40B4-BE49-F238E27FC236}">
                <a16:creationId xmlns:a16="http://schemas.microsoft.com/office/drawing/2014/main" id="{7783A365-0206-1344-9851-9EBCFE092ED0}"/>
              </a:ext>
            </a:extLst>
          </p:cNvPr>
          <p:cNvGraphicFramePr>
            <a:graphicFrameLocks noGrp="1"/>
          </p:cNvGraphicFramePr>
          <p:nvPr>
            <p:extLst>
              <p:ext uri="{D42A27DB-BD31-4B8C-83A1-F6EECF244321}">
                <p14:modId xmlns:p14="http://schemas.microsoft.com/office/powerpoint/2010/main" val="1652038609"/>
              </p:ext>
            </p:extLst>
          </p:nvPr>
        </p:nvGraphicFramePr>
        <p:xfrm>
          <a:off x="206211" y="2094449"/>
          <a:ext cx="11779578" cy="3230880"/>
        </p:xfrm>
        <a:graphic>
          <a:graphicData uri="http://schemas.openxmlformats.org/drawingml/2006/table">
            <a:tbl>
              <a:tblPr firstRow="1" bandRow="1">
                <a:tableStyleId>{2D5ABB26-0587-4C30-8999-92F81FD0307C}</a:tableStyleId>
              </a:tblPr>
              <a:tblGrid>
                <a:gridCol w="2525114">
                  <a:extLst>
                    <a:ext uri="{9D8B030D-6E8A-4147-A177-3AD203B41FA5}">
                      <a16:colId xmlns:a16="http://schemas.microsoft.com/office/drawing/2014/main" val="1804430052"/>
                    </a:ext>
                  </a:extLst>
                </a:gridCol>
                <a:gridCol w="3384467">
                  <a:extLst>
                    <a:ext uri="{9D8B030D-6E8A-4147-A177-3AD203B41FA5}">
                      <a16:colId xmlns:a16="http://schemas.microsoft.com/office/drawing/2014/main" val="794644866"/>
                    </a:ext>
                  </a:extLst>
                </a:gridCol>
                <a:gridCol w="1607963">
                  <a:extLst>
                    <a:ext uri="{9D8B030D-6E8A-4147-A177-3AD203B41FA5}">
                      <a16:colId xmlns:a16="http://schemas.microsoft.com/office/drawing/2014/main" val="3977017410"/>
                    </a:ext>
                  </a:extLst>
                </a:gridCol>
                <a:gridCol w="2743200">
                  <a:extLst>
                    <a:ext uri="{9D8B030D-6E8A-4147-A177-3AD203B41FA5}">
                      <a16:colId xmlns:a16="http://schemas.microsoft.com/office/drawing/2014/main" val="1217512569"/>
                    </a:ext>
                  </a:extLst>
                </a:gridCol>
                <a:gridCol w="1518834">
                  <a:extLst>
                    <a:ext uri="{9D8B030D-6E8A-4147-A177-3AD203B41FA5}">
                      <a16:colId xmlns:a16="http://schemas.microsoft.com/office/drawing/2014/main" val="1738684098"/>
                    </a:ext>
                  </a:extLst>
                </a:gridCol>
              </a:tblGrid>
              <a:tr h="0">
                <a:tc>
                  <a:txBody>
                    <a:bodyPr/>
                    <a:lstStyle/>
                    <a:p>
                      <a:r>
                        <a:rPr lang="en-US" b="1" i="0" dirty="0">
                          <a:latin typeface="Segoe UI Light" panose="020B0502040204020203" pitchFamily="34" charset="0"/>
                          <a:cs typeface="Segoe UI Light" panose="020B0502040204020203" pitchFamily="34" charset="0"/>
                        </a:rPr>
                        <a:t>Dataset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i="0" dirty="0">
                          <a:latin typeface="Segoe UI Light" panose="020B0502040204020203" pitchFamily="34" charset="0"/>
                          <a:cs typeface="Segoe UI Light" panose="020B0502040204020203" pitchFamily="34" charset="0"/>
                        </a:rPr>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i="0" dirty="0">
                          <a:latin typeface="Segoe UI Light" panose="020B0502040204020203" pitchFamily="34" charset="0"/>
                          <a:cs typeface="Segoe UI Light" panose="020B0502040204020203" pitchFamily="34" charset="0"/>
                        </a:rPr>
                        <a:t>Size </a:t>
                      </a:r>
                      <a:br>
                        <a:rPr lang="en-US" b="1" i="0" dirty="0">
                          <a:latin typeface="Segoe UI Light" panose="020B0502040204020203" pitchFamily="34" charset="0"/>
                          <a:cs typeface="Segoe UI Light" panose="020B0502040204020203" pitchFamily="34" charset="0"/>
                        </a:rPr>
                      </a:br>
                      <a:r>
                        <a:rPr lang="en-US" sz="1400" b="1" i="0" dirty="0">
                          <a:latin typeface="Segoe UI Light" panose="020B0502040204020203" pitchFamily="34" charset="0"/>
                          <a:cs typeface="Segoe UI Light" panose="020B0502040204020203" pitchFamily="34" charset="0"/>
                        </a:rPr>
                        <a:t>(records x features)</a:t>
                      </a:r>
                      <a:endParaRPr lang="en-US" b="1" i="0" dirty="0">
                        <a:latin typeface="Segoe UI Light" panose="020B0502040204020203" pitchFamily="34" charset="0"/>
                        <a:cs typeface="Segoe UI Light" panose="020B0502040204020203"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i="0">
                          <a:latin typeface="Segoe UI Light" panose="020B0502040204020203" pitchFamily="34" charset="0"/>
                          <a:cs typeface="Segoe UI Light" panose="020B0502040204020203" pitchFamily="34" charset="0"/>
                        </a:rPr>
                        <a:t>Target Variable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i="0" dirty="0">
                          <a:latin typeface="Segoe UI Light" panose="020B0502040204020203" pitchFamily="34" charset="0"/>
                          <a:cs typeface="Segoe UI Light" panose="020B0502040204020203" pitchFamily="34" charset="0"/>
                        </a:rPr>
                        <a:t>Protected Feature(s)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815702"/>
                  </a:ext>
                </a:extLst>
              </a:tr>
              <a:tr h="370840">
                <a:tc>
                  <a:txBody>
                    <a:bodyPr/>
                    <a:lstStyle/>
                    <a:p>
                      <a:r>
                        <a:rPr lang="en-US" sz="1600" b="0" i="0" dirty="0">
                          <a:latin typeface="Segoe UI Light" panose="020B0502040204020203" pitchFamily="34" charset="0"/>
                          <a:cs typeface="Segoe UI Light" panose="020B0502040204020203" pitchFamily="34" charset="0"/>
                        </a:rPr>
                        <a:t>MIMIC III</a:t>
                      </a:r>
                    </a:p>
                    <a:p>
                      <a:r>
                        <a:rPr lang="en-US" sz="1200" b="0" i="0" dirty="0">
                          <a:latin typeface="Segoe UI Light" panose="020B0502040204020203" pitchFamily="34" charset="0"/>
                          <a:cs typeface="Segoe UI Light" panose="020B0502040204020203" pitchFamily="34" charset="0"/>
                        </a:rPr>
                        <a:t>[Johnson et al., 2016]</a:t>
                      </a:r>
                      <a:endParaRPr lang="en-US" sz="1600" b="0" i="0" dirty="0">
                        <a:latin typeface="Segoe UI Light" panose="020B0502040204020203" pitchFamily="34" charset="0"/>
                        <a:cs typeface="Segoe UI Light" panose="020B0502040204020203"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b="0" i="0" dirty="0">
                          <a:latin typeface="Segoe UI Light" panose="020B0502040204020203" pitchFamily="34" charset="0"/>
                          <a:cs typeface="Segoe UI Light" panose="020B0502040204020203" pitchFamily="34" charset="0"/>
                        </a:rPr>
                        <a:t>Predict hospital length of stay (LOS)</a:t>
                      </a:r>
                    </a:p>
                  </a:txBody>
                  <a:tcPr>
                    <a:lnT w="12700" cap="flat" cmpd="sng" algn="ctr">
                      <a:solidFill>
                        <a:schemeClr val="tx1"/>
                      </a:solidFill>
                      <a:prstDash val="solid"/>
                      <a:round/>
                      <a:headEnd type="none" w="med" len="med"/>
                      <a:tailEnd type="none" w="med" len="med"/>
                    </a:lnT>
                  </a:tcPr>
                </a:tc>
                <a:tc>
                  <a:txBody>
                    <a:bodyPr/>
                    <a:lstStyle/>
                    <a:p>
                      <a:r>
                        <a:rPr lang="en-US" sz="1600" b="0" i="0" dirty="0">
                          <a:latin typeface="Segoe UI Light" panose="020B0502040204020203" pitchFamily="34" charset="0"/>
                          <a:cs typeface="Segoe UI Light" panose="020B0502040204020203" pitchFamily="34" charset="0"/>
                        </a:rPr>
                        <a:t>46630 x 212</a:t>
                      </a:r>
                    </a:p>
                  </a:txBody>
                  <a:tcPr>
                    <a:lnT w="12700" cap="flat" cmpd="sng" algn="ctr">
                      <a:solidFill>
                        <a:schemeClr val="tx1"/>
                      </a:solidFill>
                      <a:prstDash val="solid"/>
                      <a:round/>
                      <a:headEnd type="none" w="med" len="med"/>
                      <a:tailEnd type="none" w="med" len="med"/>
                    </a:lnT>
                  </a:tcPr>
                </a:tc>
                <a:tc>
                  <a:txBody>
                    <a:bodyPr/>
                    <a:lstStyle/>
                    <a:p>
                      <a:r>
                        <a:rPr lang="en-US" sz="1600" b="0" i="0" dirty="0">
                          <a:latin typeface="Segoe UI Light" panose="020B0502040204020203" pitchFamily="34" charset="0"/>
                          <a:cs typeface="Segoe UI Light" panose="020B0502040204020203" pitchFamily="34" charset="0"/>
                        </a:rPr>
                        <a:t>Binary</a:t>
                      </a:r>
                    </a:p>
                    <a:p>
                      <a:r>
                        <a:rPr lang="en-US" sz="1600" b="0" i="0" dirty="0">
                          <a:latin typeface="Segoe UI Light" panose="020B0502040204020203" pitchFamily="34" charset="0"/>
                          <a:cs typeface="Segoe UI Light" panose="020B0502040204020203" pitchFamily="34" charset="0"/>
                        </a:rPr>
                        <a:t>(shorter stay or longer stay)</a:t>
                      </a:r>
                    </a:p>
                  </a:txBody>
                  <a:tcPr>
                    <a:lnT w="12700" cap="flat" cmpd="sng" algn="ctr">
                      <a:solidFill>
                        <a:schemeClr val="tx1"/>
                      </a:solidFill>
                      <a:prstDash val="solid"/>
                      <a:round/>
                      <a:headEnd type="none" w="med" len="med"/>
                      <a:tailEnd type="none" w="med" len="med"/>
                    </a:lnT>
                  </a:tcPr>
                </a:tc>
                <a:tc>
                  <a:txBody>
                    <a:bodyPr/>
                    <a:lstStyle/>
                    <a:p>
                      <a:r>
                        <a:rPr lang="en-US" sz="1600" b="0" i="0" dirty="0">
                          <a:latin typeface="Segoe UI Light" panose="020B0502040204020203" pitchFamily="34" charset="0"/>
                          <a:cs typeface="Segoe UI Light" panose="020B0502040204020203" pitchFamily="34" charset="0"/>
                        </a:rPr>
                        <a:t>age, gender, race</a:t>
                      </a:r>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3111720226"/>
                  </a:ext>
                </a:extLst>
              </a:tr>
              <a:tr h="370840">
                <a:tc>
                  <a:txBody>
                    <a:bodyPr/>
                    <a:lstStyle/>
                    <a:p>
                      <a:r>
                        <a:rPr lang="en-US" sz="1600" b="0" i="0" dirty="0">
                          <a:latin typeface="Segoe UI Light" panose="020B0502040204020203" pitchFamily="34" charset="0"/>
                          <a:cs typeface="Segoe UI Light" panose="020B0502040204020203" pitchFamily="34" charset="0"/>
                        </a:rPr>
                        <a:t>Thyroid Disease Dataset</a:t>
                      </a:r>
                    </a:p>
                    <a:p>
                      <a:r>
                        <a:rPr lang="en-US" sz="1200" b="0" i="0" dirty="0">
                          <a:latin typeface="Segoe UI Light" panose="020B0502040204020203" pitchFamily="34" charset="0"/>
                          <a:cs typeface="Segoe UI Light" panose="020B0502040204020203" pitchFamily="34" charset="0"/>
                        </a:rPr>
                        <a:t>[UCI Machine Learning, </a:t>
                      </a:r>
                      <a:r>
                        <a:rPr lang="en-US" sz="1200" b="0" i="0" dirty="0" err="1">
                          <a:latin typeface="Segoe UI Light" panose="020B0502040204020203" pitchFamily="34" charset="0"/>
                          <a:cs typeface="Segoe UI Light" panose="020B0502040204020203" pitchFamily="34" charset="0"/>
                        </a:rPr>
                        <a:t>Garavan</a:t>
                      </a:r>
                      <a:r>
                        <a:rPr lang="en-US" sz="1200" b="0" i="0" dirty="0">
                          <a:latin typeface="Segoe UI Light" panose="020B0502040204020203" pitchFamily="34" charset="0"/>
                          <a:cs typeface="Segoe UI Light" panose="020B0502040204020203" pitchFamily="34" charset="0"/>
                        </a:rPr>
                        <a:t> Institute et al., 1987] </a:t>
                      </a:r>
                    </a:p>
                  </a:txBody>
                  <a:tcPr/>
                </a:tc>
                <a:tc>
                  <a:txBody>
                    <a:bodyPr/>
                    <a:lstStyle/>
                    <a:p>
                      <a:r>
                        <a:rPr lang="en-US" sz="1600" b="0" i="0" dirty="0">
                          <a:latin typeface="Segoe UI Light" panose="020B0502040204020203" pitchFamily="34" charset="0"/>
                          <a:cs typeface="Segoe UI Light" panose="020B0502040204020203" pitchFamily="34" charset="0"/>
                        </a:rPr>
                        <a:t>Predict the state of thyroxine-binding proteins, which is relative to thyroid disease. </a:t>
                      </a:r>
                    </a:p>
                  </a:txBody>
                  <a:tcPr/>
                </a:tc>
                <a:tc>
                  <a:txBody>
                    <a:bodyPr/>
                    <a:lstStyle/>
                    <a:p>
                      <a:r>
                        <a:rPr lang="en-US" sz="1600" b="0" i="0" dirty="0">
                          <a:latin typeface="Segoe UI Light" panose="020B0502040204020203" pitchFamily="34" charset="0"/>
                          <a:cs typeface="Segoe UI Light" panose="020B0502040204020203" pitchFamily="34" charset="0"/>
                        </a:rPr>
                        <a:t>3772 x 29</a:t>
                      </a:r>
                    </a:p>
                  </a:txBody>
                  <a:tcPr/>
                </a:tc>
                <a:tc>
                  <a:txBody>
                    <a:bodyPr/>
                    <a:lstStyle/>
                    <a:p>
                      <a:r>
                        <a:rPr lang="en-US" sz="1600" b="0" i="0" dirty="0">
                          <a:latin typeface="Segoe UI Light" panose="020B0502040204020203" pitchFamily="34" charset="0"/>
                          <a:cs typeface="Segoe UI Light" panose="020B0502040204020203" pitchFamily="34" charset="0"/>
                        </a:rPr>
                        <a:t>Multi-class</a:t>
                      </a:r>
                    </a:p>
                    <a:p>
                      <a:r>
                        <a:rPr lang="en-US" sz="1600" b="0" i="0" dirty="0">
                          <a:latin typeface="Segoe UI Light" panose="020B0502040204020203" pitchFamily="34" charset="0"/>
                          <a:cs typeface="Segoe UI Light" panose="020B0502040204020203" pitchFamily="34" charset="0"/>
                        </a:rPr>
                        <a:t>(</a:t>
                      </a:r>
                      <a:r>
                        <a:rPr lang="en-US" sz="1600" b="0" i="0" u="none" strike="noStrike" kern="1200" dirty="0">
                          <a:effectLst/>
                          <a:latin typeface="Segoe UI Light" panose="020B0502040204020203" pitchFamily="34" charset="0"/>
                          <a:cs typeface="Segoe UI Light" panose="020B0502040204020203" pitchFamily="34" charset="0"/>
                        </a:rPr>
                        <a:t>negative, increased binding protein, decreased binding protein</a:t>
                      </a:r>
                      <a:r>
                        <a:rPr lang="en-US" sz="1600" b="0" i="0" dirty="0">
                          <a:latin typeface="Segoe UI Light" panose="020B0502040204020203" pitchFamily="34" charset="0"/>
                          <a:cs typeface="Segoe UI Light" panose="020B0502040204020203" pitchFamily="34" charset="0"/>
                        </a:rPr>
                        <a:t>)</a:t>
                      </a:r>
                    </a:p>
                  </a:txBody>
                  <a:tcPr/>
                </a:tc>
                <a:tc>
                  <a:txBody>
                    <a:bodyPr/>
                    <a:lstStyle/>
                    <a:p>
                      <a:r>
                        <a:rPr lang="en-US" sz="1600" b="0" i="0" dirty="0">
                          <a:latin typeface="Segoe UI Light" panose="020B0502040204020203" pitchFamily="34" charset="0"/>
                          <a:cs typeface="Segoe UI Light" panose="020B0502040204020203" pitchFamily="34" charset="0"/>
                        </a:rPr>
                        <a:t>age, gender</a:t>
                      </a:r>
                    </a:p>
                  </a:txBody>
                  <a:tcPr>
                    <a:solidFill>
                      <a:schemeClr val="accent4">
                        <a:lumMod val="20000"/>
                        <a:lumOff val="80000"/>
                      </a:schemeClr>
                    </a:solidFill>
                  </a:tcPr>
                </a:tc>
                <a:extLst>
                  <a:ext uri="{0D108BD9-81ED-4DB2-BD59-A6C34878D82A}">
                    <a16:rowId xmlns:a16="http://schemas.microsoft.com/office/drawing/2014/main" val="3342250401"/>
                  </a:ext>
                </a:extLst>
              </a:tr>
              <a:tr h="370840">
                <a:tc>
                  <a:txBody>
                    <a:bodyPr/>
                    <a:lstStyle/>
                    <a:p>
                      <a:r>
                        <a:rPr lang="en-US" sz="1600" b="0" i="0" dirty="0">
                          <a:latin typeface="Segoe UI Light" panose="020B0502040204020203" pitchFamily="34" charset="0"/>
                          <a:cs typeface="Segoe UI Light" panose="020B0502040204020203" pitchFamily="34" charset="0"/>
                        </a:rPr>
                        <a:t>Pima Indians Diabetes Dataset (PIMA)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Segoe UI Light" panose="020B0502040204020203" pitchFamily="34" charset="0"/>
                          <a:cs typeface="Segoe UI Light" panose="020B0502040204020203" pitchFamily="34" charset="0"/>
                        </a:rPr>
                        <a:t>[UCI Machine Learning, Smith et al., 1988]</a:t>
                      </a:r>
                    </a:p>
                  </a:txBody>
                  <a:tcPr>
                    <a:lnB w="12700" cap="flat" cmpd="sng" algn="ctr">
                      <a:solidFill>
                        <a:schemeClr val="tx1"/>
                      </a:solidFill>
                      <a:prstDash val="solid"/>
                      <a:round/>
                      <a:headEnd type="none" w="med" len="med"/>
                      <a:tailEnd type="none" w="med" len="med"/>
                    </a:lnB>
                  </a:tcPr>
                </a:tc>
                <a:tc>
                  <a:txBody>
                    <a:bodyPr/>
                    <a:lstStyle/>
                    <a:p>
                      <a:r>
                        <a:rPr lang="en-US" sz="1600" b="0" i="0" dirty="0">
                          <a:latin typeface="Segoe UI Light" panose="020B0502040204020203" pitchFamily="34" charset="0"/>
                          <a:cs typeface="Segoe UI Light" panose="020B0502040204020203" pitchFamily="34" charset="0"/>
                        </a:rPr>
                        <a:t>Predict the onset of diabetes based on diagnostic measures (medical predictor variables) </a:t>
                      </a:r>
                    </a:p>
                  </a:txBody>
                  <a:tcPr>
                    <a:lnB w="12700" cap="flat" cmpd="sng" algn="ctr">
                      <a:solidFill>
                        <a:schemeClr val="tx1"/>
                      </a:solidFill>
                      <a:prstDash val="solid"/>
                      <a:round/>
                      <a:headEnd type="none" w="med" len="med"/>
                      <a:tailEnd type="none" w="med" len="med"/>
                    </a:lnB>
                  </a:tcPr>
                </a:tc>
                <a:tc>
                  <a:txBody>
                    <a:bodyPr/>
                    <a:lstStyle/>
                    <a:p>
                      <a:r>
                        <a:rPr lang="en-US" sz="1600" b="0" i="0" dirty="0">
                          <a:latin typeface="Segoe UI Light" panose="020B0502040204020203" pitchFamily="34" charset="0"/>
                          <a:cs typeface="Segoe UI Light" panose="020B0502040204020203" pitchFamily="34" charset="0"/>
                        </a:rPr>
                        <a:t>768 x 9</a:t>
                      </a:r>
                    </a:p>
                  </a:txBody>
                  <a:tcPr>
                    <a:lnB w="12700" cap="flat" cmpd="sng" algn="ctr">
                      <a:solidFill>
                        <a:schemeClr val="tx1"/>
                      </a:solidFill>
                      <a:prstDash val="solid"/>
                      <a:round/>
                      <a:headEnd type="none" w="med" len="med"/>
                      <a:tailEnd type="none" w="med" len="med"/>
                    </a:lnB>
                  </a:tcPr>
                </a:tc>
                <a:tc>
                  <a:txBody>
                    <a:bodyPr/>
                    <a:lstStyle/>
                    <a:p>
                      <a:r>
                        <a:rPr lang="en-US" sz="1600" b="0" i="0" dirty="0">
                          <a:latin typeface="Segoe UI Light" panose="020B0502040204020203" pitchFamily="34" charset="0"/>
                          <a:cs typeface="Segoe UI Light" panose="020B0502040204020203" pitchFamily="34" charset="0"/>
                        </a:rPr>
                        <a:t>Binary</a:t>
                      </a:r>
                    </a:p>
                    <a:p>
                      <a:r>
                        <a:rPr lang="en-US" sz="1600" b="0" i="0" dirty="0">
                          <a:latin typeface="Segoe UI Light" panose="020B0502040204020203" pitchFamily="34" charset="0"/>
                          <a:cs typeface="Segoe UI Light" panose="020B0502040204020203" pitchFamily="34" charset="0"/>
                        </a:rPr>
                        <a:t>(onset or not)</a:t>
                      </a:r>
                    </a:p>
                  </a:txBody>
                  <a:tcPr>
                    <a:lnB w="12700" cap="flat" cmpd="sng" algn="ctr">
                      <a:solidFill>
                        <a:schemeClr val="tx1"/>
                      </a:solidFill>
                      <a:prstDash val="solid"/>
                      <a:round/>
                      <a:headEnd type="none" w="med" len="med"/>
                      <a:tailEnd type="none" w="med" len="med"/>
                    </a:lnB>
                  </a:tcPr>
                </a:tc>
                <a:tc>
                  <a:txBody>
                    <a:bodyPr/>
                    <a:lstStyle/>
                    <a:p>
                      <a:r>
                        <a:rPr lang="en-US" sz="1600" b="0" i="0" dirty="0">
                          <a:latin typeface="Segoe UI Light" panose="020B0502040204020203" pitchFamily="34" charset="0"/>
                          <a:cs typeface="Segoe UI Light" panose="020B0502040204020203" pitchFamily="34" charset="0"/>
                        </a:rPr>
                        <a:t>age</a:t>
                      </a:r>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29654169"/>
                  </a:ext>
                </a:extLst>
              </a:tr>
            </a:tbl>
          </a:graphicData>
        </a:graphic>
      </p:graphicFrame>
      <p:pic>
        <p:nvPicPr>
          <p:cNvPr id="6" name="Audio 5">
            <a:hlinkClick r:id="" action="ppaction://media"/>
            <a:extLst>
              <a:ext uri="{FF2B5EF4-FFF2-40B4-BE49-F238E27FC236}">
                <a16:creationId xmlns:a16="http://schemas.microsoft.com/office/drawing/2014/main" id="{99E2D4C1-F38E-EE49-9FFE-37EEF64E0B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6801416"/>
      </p:ext>
    </p:extLst>
  </p:cSld>
  <p:clrMapOvr>
    <a:masterClrMapping/>
  </p:clrMapOvr>
  <mc:AlternateContent xmlns:mc="http://schemas.openxmlformats.org/markup-compatibility/2006">
    <mc:Choice xmlns:p14="http://schemas.microsoft.com/office/powerpoint/2010/main" Requires="p14">
      <p:transition spd="slow" p14:dur="2000" advTm="32160"/>
    </mc:Choice>
    <mc:Fallback>
      <p:transition spd="slow" advTm="3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1-6AE3-2E45-A8E8-4626DA0569D6}"/>
              </a:ext>
            </a:extLst>
          </p:cNvPr>
          <p:cNvSpPr>
            <a:spLocks noGrp="1"/>
          </p:cNvSpPr>
          <p:nvPr>
            <p:ph type="title"/>
          </p:nvPr>
        </p:nvSpPr>
        <p:spPr>
          <a:xfrm>
            <a:off x="620486" y="365125"/>
            <a:ext cx="10959228" cy="1325563"/>
          </a:xfrm>
        </p:spPr>
        <p:txBody>
          <a:bodyPr/>
          <a:lstStyle/>
          <a:p>
            <a:r>
              <a:rPr lang="en-US" dirty="0">
                <a:latin typeface="Segoe UI Light" panose="020B0502040204020203" pitchFamily="34" charset="0"/>
                <a:cs typeface="Segoe UI Light" panose="020B0502040204020203" pitchFamily="34" charset="0"/>
              </a:rPr>
              <a:t>LOS Dataset Characteristics: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Protected Features</a:t>
            </a:r>
          </a:p>
        </p:txBody>
      </p:sp>
      <p:pic>
        <p:nvPicPr>
          <p:cNvPr id="12" name="Picture 11">
            <a:extLst>
              <a:ext uri="{FF2B5EF4-FFF2-40B4-BE49-F238E27FC236}">
                <a16:creationId xmlns:a16="http://schemas.microsoft.com/office/drawing/2014/main" id="{61DF1F8B-1557-8444-9863-661D11AD1E7B}"/>
              </a:ext>
            </a:extLst>
          </p:cNvPr>
          <p:cNvPicPr>
            <a:picLocks noChangeAspect="1"/>
          </p:cNvPicPr>
          <p:nvPr/>
        </p:nvPicPr>
        <p:blipFill>
          <a:blip r:embed="rId6"/>
          <a:stretch>
            <a:fillRect/>
          </a:stretch>
        </p:blipFill>
        <p:spPr>
          <a:xfrm>
            <a:off x="253533" y="2409540"/>
            <a:ext cx="3804264" cy="2828812"/>
          </a:xfrm>
          <a:prstGeom prst="rect">
            <a:avLst/>
          </a:prstGeom>
        </p:spPr>
      </p:pic>
      <p:sp>
        <p:nvSpPr>
          <p:cNvPr id="14" name="TextBox 13">
            <a:extLst>
              <a:ext uri="{FF2B5EF4-FFF2-40B4-BE49-F238E27FC236}">
                <a16:creationId xmlns:a16="http://schemas.microsoft.com/office/drawing/2014/main" id="{F049693D-9C2B-B64B-AB8F-1D79C16C340E}"/>
              </a:ext>
            </a:extLst>
          </p:cNvPr>
          <p:cNvSpPr txBox="1"/>
          <p:nvPr/>
        </p:nvSpPr>
        <p:spPr>
          <a:xfrm>
            <a:off x="1079889" y="4411362"/>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80.14%</a:t>
            </a:r>
          </a:p>
        </p:txBody>
      </p:sp>
      <p:sp>
        <p:nvSpPr>
          <p:cNvPr id="15" name="TextBox 14">
            <a:extLst>
              <a:ext uri="{FF2B5EF4-FFF2-40B4-BE49-F238E27FC236}">
                <a16:creationId xmlns:a16="http://schemas.microsoft.com/office/drawing/2014/main" id="{010B4507-9F0F-7644-AAE3-71C7A163BEA3}"/>
              </a:ext>
            </a:extLst>
          </p:cNvPr>
          <p:cNvSpPr txBox="1"/>
          <p:nvPr/>
        </p:nvSpPr>
        <p:spPr>
          <a:xfrm>
            <a:off x="2081523" y="3972226"/>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76.76%</a:t>
            </a:r>
          </a:p>
        </p:txBody>
      </p:sp>
      <p:sp>
        <p:nvSpPr>
          <p:cNvPr id="16" name="TextBox 15">
            <a:extLst>
              <a:ext uri="{FF2B5EF4-FFF2-40B4-BE49-F238E27FC236}">
                <a16:creationId xmlns:a16="http://schemas.microsoft.com/office/drawing/2014/main" id="{42F4661A-374E-694E-BA78-06221FCFAEDF}"/>
              </a:ext>
            </a:extLst>
          </p:cNvPr>
          <p:cNvSpPr txBox="1"/>
          <p:nvPr/>
        </p:nvSpPr>
        <p:spPr>
          <a:xfrm>
            <a:off x="3069660" y="3429000"/>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73.45%</a:t>
            </a:r>
          </a:p>
        </p:txBody>
      </p:sp>
      <p:pic>
        <p:nvPicPr>
          <p:cNvPr id="17" name="Picture 16">
            <a:extLst>
              <a:ext uri="{FF2B5EF4-FFF2-40B4-BE49-F238E27FC236}">
                <a16:creationId xmlns:a16="http://schemas.microsoft.com/office/drawing/2014/main" id="{9C08C7F6-ED10-DB4B-B880-A31BF4D21A15}"/>
              </a:ext>
            </a:extLst>
          </p:cNvPr>
          <p:cNvPicPr>
            <a:picLocks noChangeAspect="1"/>
          </p:cNvPicPr>
          <p:nvPr/>
        </p:nvPicPr>
        <p:blipFill>
          <a:blip r:embed="rId7"/>
          <a:stretch>
            <a:fillRect/>
          </a:stretch>
        </p:blipFill>
        <p:spPr>
          <a:xfrm>
            <a:off x="4139442" y="2409540"/>
            <a:ext cx="3804264" cy="2828812"/>
          </a:xfrm>
          <a:prstGeom prst="rect">
            <a:avLst/>
          </a:prstGeom>
        </p:spPr>
      </p:pic>
      <p:sp>
        <p:nvSpPr>
          <p:cNvPr id="18" name="TextBox 17">
            <a:extLst>
              <a:ext uri="{FF2B5EF4-FFF2-40B4-BE49-F238E27FC236}">
                <a16:creationId xmlns:a16="http://schemas.microsoft.com/office/drawing/2014/main" id="{7C6167FE-A042-464C-B6D0-7D9EDD5A9983}"/>
              </a:ext>
            </a:extLst>
          </p:cNvPr>
          <p:cNvSpPr txBox="1"/>
          <p:nvPr/>
        </p:nvSpPr>
        <p:spPr>
          <a:xfrm>
            <a:off x="5232208" y="3429000"/>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75.5%</a:t>
            </a:r>
          </a:p>
        </p:txBody>
      </p:sp>
      <p:sp>
        <p:nvSpPr>
          <p:cNvPr id="20" name="TextBox 19">
            <a:extLst>
              <a:ext uri="{FF2B5EF4-FFF2-40B4-BE49-F238E27FC236}">
                <a16:creationId xmlns:a16="http://schemas.microsoft.com/office/drawing/2014/main" id="{70067F36-CD8F-5945-9E35-43E6AB5C5235}"/>
              </a:ext>
            </a:extLst>
          </p:cNvPr>
          <p:cNvSpPr txBox="1"/>
          <p:nvPr/>
        </p:nvSpPr>
        <p:spPr>
          <a:xfrm>
            <a:off x="6706781" y="3708529"/>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74.91%</a:t>
            </a:r>
          </a:p>
        </p:txBody>
      </p:sp>
      <p:pic>
        <p:nvPicPr>
          <p:cNvPr id="21" name="Picture 20">
            <a:extLst>
              <a:ext uri="{FF2B5EF4-FFF2-40B4-BE49-F238E27FC236}">
                <a16:creationId xmlns:a16="http://schemas.microsoft.com/office/drawing/2014/main" id="{3B8EF6C3-64B6-7548-83C6-846A5C31019D}"/>
              </a:ext>
            </a:extLst>
          </p:cNvPr>
          <p:cNvPicPr>
            <a:picLocks noChangeAspect="1"/>
          </p:cNvPicPr>
          <p:nvPr/>
        </p:nvPicPr>
        <p:blipFill>
          <a:blip r:embed="rId8"/>
          <a:stretch>
            <a:fillRect/>
          </a:stretch>
        </p:blipFill>
        <p:spPr>
          <a:xfrm>
            <a:off x="8094868" y="2409540"/>
            <a:ext cx="3653102" cy="2828812"/>
          </a:xfrm>
          <a:prstGeom prst="rect">
            <a:avLst/>
          </a:prstGeom>
        </p:spPr>
      </p:pic>
      <p:sp>
        <p:nvSpPr>
          <p:cNvPr id="23" name="TextBox 22">
            <a:extLst>
              <a:ext uri="{FF2B5EF4-FFF2-40B4-BE49-F238E27FC236}">
                <a16:creationId xmlns:a16="http://schemas.microsoft.com/office/drawing/2014/main" id="{870B17E5-9667-A042-93A1-D9971AC7D712}"/>
              </a:ext>
            </a:extLst>
          </p:cNvPr>
          <p:cNvSpPr txBox="1"/>
          <p:nvPr/>
        </p:nvSpPr>
        <p:spPr>
          <a:xfrm>
            <a:off x="8706331" y="3299254"/>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75.22%</a:t>
            </a:r>
          </a:p>
        </p:txBody>
      </p:sp>
      <p:sp>
        <p:nvSpPr>
          <p:cNvPr id="24" name="TextBox 23">
            <a:extLst>
              <a:ext uri="{FF2B5EF4-FFF2-40B4-BE49-F238E27FC236}">
                <a16:creationId xmlns:a16="http://schemas.microsoft.com/office/drawing/2014/main" id="{9C92C2F7-1E45-B640-AFE8-E3C31EFBF679}"/>
              </a:ext>
            </a:extLst>
          </p:cNvPr>
          <p:cNvSpPr txBox="1"/>
          <p:nvPr/>
        </p:nvSpPr>
        <p:spPr>
          <a:xfrm>
            <a:off x="9259482" y="4411362"/>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76.66%</a:t>
            </a:r>
          </a:p>
        </p:txBody>
      </p:sp>
      <p:sp>
        <p:nvSpPr>
          <p:cNvPr id="25" name="TextBox 24">
            <a:extLst>
              <a:ext uri="{FF2B5EF4-FFF2-40B4-BE49-F238E27FC236}">
                <a16:creationId xmlns:a16="http://schemas.microsoft.com/office/drawing/2014/main" id="{BABE80C7-D628-794A-B894-95AB5809BCD5}"/>
              </a:ext>
            </a:extLst>
          </p:cNvPr>
          <p:cNvSpPr txBox="1"/>
          <p:nvPr/>
        </p:nvSpPr>
        <p:spPr>
          <a:xfrm>
            <a:off x="9852606" y="4483529"/>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77.94%</a:t>
            </a:r>
          </a:p>
        </p:txBody>
      </p:sp>
      <p:sp>
        <p:nvSpPr>
          <p:cNvPr id="26" name="TextBox 25">
            <a:extLst>
              <a:ext uri="{FF2B5EF4-FFF2-40B4-BE49-F238E27FC236}">
                <a16:creationId xmlns:a16="http://schemas.microsoft.com/office/drawing/2014/main" id="{2BB3B416-BAE3-324B-9327-D26B33A627CD}"/>
              </a:ext>
            </a:extLst>
          </p:cNvPr>
          <p:cNvSpPr txBox="1"/>
          <p:nvPr/>
        </p:nvSpPr>
        <p:spPr>
          <a:xfrm>
            <a:off x="10403654" y="4504039"/>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78.43%</a:t>
            </a:r>
          </a:p>
        </p:txBody>
      </p:sp>
      <p:sp>
        <p:nvSpPr>
          <p:cNvPr id="27" name="TextBox 26">
            <a:extLst>
              <a:ext uri="{FF2B5EF4-FFF2-40B4-BE49-F238E27FC236}">
                <a16:creationId xmlns:a16="http://schemas.microsoft.com/office/drawing/2014/main" id="{9BC54EBF-2433-A84B-864C-8598DA6B7784}"/>
              </a:ext>
            </a:extLst>
          </p:cNvPr>
          <p:cNvSpPr txBox="1"/>
          <p:nvPr/>
        </p:nvSpPr>
        <p:spPr>
          <a:xfrm>
            <a:off x="10974233" y="4289767"/>
            <a:ext cx="605481"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prstClr val="black">
                    <a:lumMod val="65000"/>
                    <a:lumOff val="35000"/>
                  </a:prstClr>
                </a:solidFill>
                <a:effectLst/>
                <a:uLnTx/>
                <a:uFillTx/>
                <a:latin typeface="Segoe UI Light" panose="020B0502040204020203" pitchFamily="34" charset="0"/>
                <a:cs typeface="Segoe UI Light" panose="020B0502040204020203" pitchFamily="34" charset="0"/>
              </a:rPr>
              <a:t>73.38%</a:t>
            </a:r>
          </a:p>
        </p:txBody>
      </p:sp>
      <p:graphicFrame>
        <p:nvGraphicFramePr>
          <p:cNvPr id="19" name="Content Placeholder 5">
            <a:extLst>
              <a:ext uri="{FF2B5EF4-FFF2-40B4-BE49-F238E27FC236}">
                <a16:creationId xmlns:a16="http://schemas.microsoft.com/office/drawing/2014/main" id="{C0016FE6-A5EE-584C-83CE-C9564973AFA7}"/>
              </a:ext>
            </a:extLst>
          </p:cNvPr>
          <p:cNvGraphicFramePr>
            <a:graphicFrameLocks/>
          </p:cNvGraphicFramePr>
          <p:nvPr>
            <p:extLst>
              <p:ext uri="{D42A27DB-BD31-4B8C-83A1-F6EECF244321}">
                <p14:modId xmlns:p14="http://schemas.microsoft.com/office/powerpoint/2010/main" val="542192024"/>
              </p:ext>
            </p:extLst>
          </p:nvPr>
        </p:nvGraphicFramePr>
        <p:xfrm>
          <a:off x="838492" y="6001319"/>
          <a:ext cx="3026331" cy="579120"/>
        </p:xfrm>
        <a:graphic>
          <a:graphicData uri="http://schemas.openxmlformats.org/drawingml/2006/table">
            <a:tbl>
              <a:tblPr firstRow="1" bandRow="1">
                <a:tableStyleId>{7DF18680-E054-41AD-8BC1-D1AEF772440D}</a:tableStyleId>
              </a:tblPr>
              <a:tblGrid>
                <a:gridCol w="1008777">
                  <a:extLst>
                    <a:ext uri="{9D8B030D-6E8A-4147-A177-3AD203B41FA5}">
                      <a16:colId xmlns:a16="http://schemas.microsoft.com/office/drawing/2014/main" val="813581047"/>
                    </a:ext>
                  </a:extLst>
                </a:gridCol>
                <a:gridCol w="1008777">
                  <a:extLst>
                    <a:ext uri="{9D8B030D-6E8A-4147-A177-3AD203B41FA5}">
                      <a16:colId xmlns:a16="http://schemas.microsoft.com/office/drawing/2014/main" val="473847238"/>
                    </a:ext>
                  </a:extLst>
                </a:gridCol>
                <a:gridCol w="1008777">
                  <a:extLst>
                    <a:ext uri="{9D8B030D-6E8A-4147-A177-3AD203B41FA5}">
                      <a16:colId xmlns:a16="http://schemas.microsoft.com/office/drawing/2014/main" val="852501026"/>
                    </a:ext>
                  </a:extLst>
                </a:gridCol>
              </a:tblGrid>
              <a:tr h="440197">
                <a:tc>
                  <a:txBody>
                    <a:bodyPr/>
                    <a:lstStyle/>
                    <a:p>
                      <a:r>
                        <a:rPr lang="en-US" sz="1600" b="0">
                          <a:solidFill>
                            <a:schemeClr val="tx1"/>
                          </a:solidFill>
                        </a:rPr>
                        <a:t>xx – 40 (11.5%)</a:t>
                      </a:r>
                    </a:p>
                  </a:txBody>
                  <a:tcPr anchor="ctr">
                    <a:solidFill>
                      <a:schemeClr val="bg2">
                        <a:lumMod val="75000"/>
                      </a:schemeClr>
                    </a:solidFill>
                  </a:tcPr>
                </a:tc>
                <a:tc>
                  <a:txBody>
                    <a:bodyPr/>
                    <a:lstStyle/>
                    <a:p>
                      <a:r>
                        <a:rPr lang="en-US" sz="1600" b="0">
                          <a:solidFill>
                            <a:schemeClr val="tx1"/>
                          </a:solidFill>
                        </a:rPr>
                        <a:t>41 – 70 (31.15%)</a:t>
                      </a:r>
                    </a:p>
                  </a:txBody>
                  <a:tcPr anchor="ctr">
                    <a:solidFill>
                      <a:schemeClr val="accent1">
                        <a:lumMod val="60000"/>
                        <a:lumOff val="40000"/>
                      </a:schemeClr>
                    </a:solidFill>
                  </a:tcPr>
                </a:tc>
                <a:tc>
                  <a:txBody>
                    <a:bodyPr/>
                    <a:lstStyle/>
                    <a:p>
                      <a:r>
                        <a:rPr lang="en-US" sz="1600" b="0">
                          <a:solidFill>
                            <a:schemeClr val="tx1"/>
                          </a:solidFill>
                        </a:rPr>
                        <a:t> 71 – xx (57.35%)</a:t>
                      </a:r>
                    </a:p>
                  </a:txBody>
                  <a:tcPr anchor="ctr">
                    <a:solidFill>
                      <a:schemeClr val="accent6">
                        <a:lumMod val="60000"/>
                        <a:lumOff val="40000"/>
                      </a:schemeClr>
                    </a:solidFill>
                  </a:tcPr>
                </a:tc>
                <a:extLst>
                  <a:ext uri="{0D108BD9-81ED-4DB2-BD59-A6C34878D82A}">
                    <a16:rowId xmlns:a16="http://schemas.microsoft.com/office/drawing/2014/main" val="4225148923"/>
                  </a:ext>
                </a:extLst>
              </a:tr>
            </a:tbl>
          </a:graphicData>
        </a:graphic>
      </p:graphicFrame>
      <p:graphicFrame>
        <p:nvGraphicFramePr>
          <p:cNvPr id="22" name="Content Placeholder 5">
            <a:extLst>
              <a:ext uri="{FF2B5EF4-FFF2-40B4-BE49-F238E27FC236}">
                <a16:creationId xmlns:a16="http://schemas.microsoft.com/office/drawing/2014/main" id="{2BADCE82-B59A-794A-BA09-9EE8D2A26908}"/>
              </a:ext>
            </a:extLst>
          </p:cNvPr>
          <p:cNvGraphicFramePr>
            <a:graphicFrameLocks/>
          </p:cNvGraphicFramePr>
          <p:nvPr>
            <p:extLst>
              <p:ext uri="{D42A27DB-BD31-4B8C-83A1-F6EECF244321}">
                <p14:modId xmlns:p14="http://schemas.microsoft.com/office/powerpoint/2010/main" val="3784053404"/>
              </p:ext>
            </p:extLst>
          </p:nvPr>
        </p:nvGraphicFramePr>
        <p:xfrm>
          <a:off x="4683710" y="6001319"/>
          <a:ext cx="3259996" cy="555385"/>
        </p:xfrm>
        <a:graphic>
          <a:graphicData uri="http://schemas.openxmlformats.org/drawingml/2006/table">
            <a:tbl>
              <a:tblPr firstRow="1" bandRow="1">
                <a:tableStyleId>{7DF18680-E054-41AD-8BC1-D1AEF772440D}</a:tableStyleId>
              </a:tblPr>
              <a:tblGrid>
                <a:gridCol w="1629998">
                  <a:extLst>
                    <a:ext uri="{9D8B030D-6E8A-4147-A177-3AD203B41FA5}">
                      <a16:colId xmlns:a16="http://schemas.microsoft.com/office/drawing/2014/main" val="813581047"/>
                    </a:ext>
                  </a:extLst>
                </a:gridCol>
                <a:gridCol w="1629998">
                  <a:extLst>
                    <a:ext uri="{9D8B030D-6E8A-4147-A177-3AD203B41FA5}">
                      <a16:colId xmlns:a16="http://schemas.microsoft.com/office/drawing/2014/main" val="473847238"/>
                    </a:ext>
                  </a:extLst>
                </a:gridCol>
              </a:tblGrid>
              <a:tr h="555385">
                <a:tc>
                  <a:txBody>
                    <a:bodyPr/>
                    <a:lstStyle/>
                    <a:p>
                      <a:r>
                        <a:rPr lang="en-US" sz="1600" b="0">
                          <a:solidFill>
                            <a:schemeClr val="tx1"/>
                          </a:solidFill>
                        </a:rPr>
                        <a:t>Male (57.21%)</a:t>
                      </a:r>
                    </a:p>
                  </a:txBody>
                  <a:tcPr anchor="ctr">
                    <a:solidFill>
                      <a:schemeClr val="accent6">
                        <a:lumMod val="60000"/>
                        <a:lumOff val="40000"/>
                      </a:schemeClr>
                    </a:solidFill>
                  </a:tcPr>
                </a:tc>
                <a:tc>
                  <a:txBody>
                    <a:bodyPr/>
                    <a:lstStyle/>
                    <a:p>
                      <a:r>
                        <a:rPr lang="en-US" sz="1600" b="0">
                          <a:solidFill>
                            <a:schemeClr val="tx1"/>
                          </a:solidFill>
                        </a:rPr>
                        <a:t>Female (42.79%)</a:t>
                      </a:r>
                    </a:p>
                  </a:txBody>
                  <a:tcPr anchor="ctr">
                    <a:solidFill>
                      <a:schemeClr val="accent6">
                        <a:lumMod val="20000"/>
                        <a:lumOff val="80000"/>
                      </a:schemeClr>
                    </a:solidFill>
                  </a:tcPr>
                </a:tc>
                <a:extLst>
                  <a:ext uri="{0D108BD9-81ED-4DB2-BD59-A6C34878D82A}">
                    <a16:rowId xmlns:a16="http://schemas.microsoft.com/office/drawing/2014/main" val="4225148923"/>
                  </a:ext>
                </a:extLst>
              </a:tr>
            </a:tbl>
          </a:graphicData>
        </a:graphic>
      </p:graphicFrame>
      <p:graphicFrame>
        <p:nvGraphicFramePr>
          <p:cNvPr id="28" name="Content Placeholder 5">
            <a:extLst>
              <a:ext uri="{FF2B5EF4-FFF2-40B4-BE49-F238E27FC236}">
                <a16:creationId xmlns:a16="http://schemas.microsoft.com/office/drawing/2014/main" id="{21D4FAB7-6885-5642-8A1D-33F00358DDA7}"/>
              </a:ext>
            </a:extLst>
          </p:cNvPr>
          <p:cNvGraphicFramePr>
            <a:graphicFrameLocks/>
          </p:cNvGraphicFramePr>
          <p:nvPr>
            <p:extLst>
              <p:ext uri="{D42A27DB-BD31-4B8C-83A1-F6EECF244321}">
                <p14:modId xmlns:p14="http://schemas.microsoft.com/office/powerpoint/2010/main" val="1390812865"/>
              </p:ext>
            </p:extLst>
          </p:nvPr>
        </p:nvGraphicFramePr>
        <p:xfrm>
          <a:off x="8345198" y="5881914"/>
          <a:ext cx="3653100" cy="837695"/>
        </p:xfrm>
        <a:graphic>
          <a:graphicData uri="http://schemas.openxmlformats.org/drawingml/2006/table">
            <a:tbl>
              <a:tblPr firstRow="1" bandRow="1">
                <a:tableStyleId>{7DF18680-E054-41AD-8BC1-D1AEF772440D}</a:tableStyleId>
              </a:tblPr>
              <a:tblGrid>
                <a:gridCol w="730620">
                  <a:extLst>
                    <a:ext uri="{9D8B030D-6E8A-4147-A177-3AD203B41FA5}">
                      <a16:colId xmlns:a16="http://schemas.microsoft.com/office/drawing/2014/main" val="813581047"/>
                    </a:ext>
                  </a:extLst>
                </a:gridCol>
                <a:gridCol w="730620">
                  <a:extLst>
                    <a:ext uri="{9D8B030D-6E8A-4147-A177-3AD203B41FA5}">
                      <a16:colId xmlns:a16="http://schemas.microsoft.com/office/drawing/2014/main" val="2860688355"/>
                    </a:ext>
                  </a:extLst>
                </a:gridCol>
                <a:gridCol w="730620">
                  <a:extLst>
                    <a:ext uri="{9D8B030D-6E8A-4147-A177-3AD203B41FA5}">
                      <a16:colId xmlns:a16="http://schemas.microsoft.com/office/drawing/2014/main" val="473847238"/>
                    </a:ext>
                  </a:extLst>
                </a:gridCol>
                <a:gridCol w="730620">
                  <a:extLst>
                    <a:ext uri="{9D8B030D-6E8A-4147-A177-3AD203B41FA5}">
                      <a16:colId xmlns:a16="http://schemas.microsoft.com/office/drawing/2014/main" val="852501026"/>
                    </a:ext>
                  </a:extLst>
                </a:gridCol>
                <a:gridCol w="730620">
                  <a:extLst>
                    <a:ext uri="{9D8B030D-6E8A-4147-A177-3AD203B41FA5}">
                      <a16:colId xmlns:a16="http://schemas.microsoft.com/office/drawing/2014/main" val="3288067610"/>
                    </a:ext>
                  </a:extLst>
                </a:gridCol>
              </a:tblGrid>
              <a:tr h="837695">
                <a:tc>
                  <a:txBody>
                    <a:bodyPr/>
                    <a:lstStyle/>
                    <a:p>
                      <a:r>
                        <a:rPr lang="en-US" sz="1100" b="0">
                          <a:solidFill>
                            <a:schemeClr val="tx1"/>
                          </a:solidFill>
                        </a:rPr>
                        <a:t>White (70.86%)</a:t>
                      </a:r>
                    </a:p>
                  </a:txBody>
                  <a:tcPr anchor="ctr">
                    <a:solidFill>
                      <a:schemeClr val="accent4">
                        <a:lumMod val="60000"/>
                        <a:lumOff val="40000"/>
                      </a:schemeClr>
                    </a:solidFill>
                  </a:tcPr>
                </a:tc>
                <a:tc>
                  <a:txBody>
                    <a:bodyPr/>
                    <a:lstStyle/>
                    <a:p>
                      <a:r>
                        <a:rPr lang="en-US" sz="1100" b="0">
                          <a:solidFill>
                            <a:schemeClr val="tx1"/>
                          </a:solidFill>
                        </a:rPr>
                        <a:t>Black</a:t>
                      </a:r>
                    </a:p>
                    <a:p>
                      <a:r>
                        <a:rPr lang="en-US" sz="1100" b="0">
                          <a:solidFill>
                            <a:schemeClr val="tx1"/>
                          </a:solidFill>
                        </a:rPr>
                        <a:t>/African American (9.13%)</a:t>
                      </a:r>
                    </a:p>
                  </a:txBody>
                  <a:tcPr anchor="ctr">
                    <a:solidFill>
                      <a:schemeClr val="bg2">
                        <a:lumMod val="90000"/>
                      </a:schemeClr>
                    </a:solidFill>
                  </a:tcPr>
                </a:tc>
                <a:tc>
                  <a:txBody>
                    <a:bodyPr/>
                    <a:lstStyle/>
                    <a:p>
                      <a:r>
                        <a:rPr lang="en-US" sz="1100" b="0">
                          <a:solidFill>
                            <a:schemeClr val="tx1"/>
                          </a:solidFill>
                        </a:rPr>
                        <a:t>Hispanic</a:t>
                      </a:r>
                    </a:p>
                    <a:p>
                      <a:r>
                        <a:rPr lang="en-US" sz="1100" b="0">
                          <a:solidFill>
                            <a:schemeClr val="tx1"/>
                          </a:solidFill>
                        </a:rPr>
                        <a:t>/Latino (2.79%)</a:t>
                      </a:r>
                    </a:p>
                  </a:txBody>
                  <a:tcPr anchor="ctr">
                    <a:solidFill>
                      <a:schemeClr val="bg2">
                        <a:lumMod val="90000"/>
                      </a:schemeClr>
                    </a:solidFill>
                  </a:tcPr>
                </a:tc>
                <a:tc>
                  <a:txBody>
                    <a:bodyPr/>
                    <a:lstStyle/>
                    <a:p>
                      <a:r>
                        <a:rPr lang="en-US" sz="1100" b="0">
                          <a:solidFill>
                            <a:schemeClr val="tx1"/>
                          </a:solidFill>
                        </a:rPr>
                        <a:t>Asian (1.5% )</a:t>
                      </a:r>
                    </a:p>
                  </a:txBody>
                  <a:tcPr anchor="ctr">
                    <a:solidFill>
                      <a:schemeClr val="bg2">
                        <a:lumMod val="90000"/>
                      </a:schemeClr>
                    </a:solidFill>
                  </a:tcPr>
                </a:tc>
                <a:tc>
                  <a:txBody>
                    <a:bodyPr/>
                    <a:lstStyle/>
                    <a:p>
                      <a:r>
                        <a:rPr lang="en-US" sz="1100" b="0">
                          <a:solidFill>
                            <a:schemeClr val="tx1"/>
                          </a:solidFill>
                        </a:rPr>
                        <a:t>Other (15.72%)</a:t>
                      </a:r>
                    </a:p>
                  </a:txBody>
                  <a:tcPr anchor="ctr">
                    <a:solidFill>
                      <a:schemeClr val="bg2">
                        <a:lumMod val="75000"/>
                      </a:schemeClr>
                    </a:solidFill>
                  </a:tcPr>
                </a:tc>
                <a:extLst>
                  <a:ext uri="{0D108BD9-81ED-4DB2-BD59-A6C34878D82A}">
                    <a16:rowId xmlns:a16="http://schemas.microsoft.com/office/drawing/2014/main" val="4225148923"/>
                  </a:ext>
                </a:extLst>
              </a:tr>
            </a:tbl>
          </a:graphicData>
        </a:graphic>
      </p:graphicFrame>
      <p:sp>
        <p:nvSpPr>
          <p:cNvPr id="3" name="Rectangle 2">
            <a:extLst>
              <a:ext uri="{FF2B5EF4-FFF2-40B4-BE49-F238E27FC236}">
                <a16:creationId xmlns:a16="http://schemas.microsoft.com/office/drawing/2014/main" id="{74D59ABC-1433-6640-AB86-CC83FA3874D7}"/>
              </a:ext>
            </a:extLst>
          </p:cNvPr>
          <p:cNvSpPr/>
          <p:nvPr/>
        </p:nvSpPr>
        <p:spPr>
          <a:xfrm>
            <a:off x="1232288" y="5411776"/>
            <a:ext cx="2381765" cy="571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Age Categories</a:t>
            </a:r>
          </a:p>
        </p:txBody>
      </p:sp>
      <p:sp>
        <p:nvSpPr>
          <p:cNvPr id="29" name="Rectangle 28">
            <a:extLst>
              <a:ext uri="{FF2B5EF4-FFF2-40B4-BE49-F238E27FC236}">
                <a16:creationId xmlns:a16="http://schemas.microsoft.com/office/drawing/2014/main" id="{9952E735-9772-674B-9075-4D1397A5351A}"/>
              </a:ext>
            </a:extLst>
          </p:cNvPr>
          <p:cNvSpPr/>
          <p:nvPr/>
        </p:nvSpPr>
        <p:spPr>
          <a:xfrm>
            <a:off x="4850691" y="2059409"/>
            <a:ext cx="2611466"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Gender Distribution</a:t>
            </a:r>
          </a:p>
        </p:txBody>
      </p:sp>
      <p:sp>
        <p:nvSpPr>
          <p:cNvPr id="30" name="Rectangle 29">
            <a:extLst>
              <a:ext uri="{FF2B5EF4-FFF2-40B4-BE49-F238E27FC236}">
                <a16:creationId xmlns:a16="http://schemas.microsoft.com/office/drawing/2014/main" id="{2397822E-513E-BB4A-B506-375564097643}"/>
              </a:ext>
            </a:extLst>
          </p:cNvPr>
          <p:cNvSpPr/>
          <p:nvPr/>
        </p:nvSpPr>
        <p:spPr>
          <a:xfrm>
            <a:off x="8829784" y="2048186"/>
            <a:ext cx="2381765"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Race Distribution</a:t>
            </a:r>
          </a:p>
        </p:txBody>
      </p:sp>
      <p:sp>
        <p:nvSpPr>
          <p:cNvPr id="31" name="Rectangle 30">
            <a:extLst>
              <a:ext uri="{FF2B5EF4-FFF2-40B4-BE49-F238E27FC236}">
                <a16:creationId xmlns:a16="http://schemas.microsoft.com/office/drawing/2014/main" id="{48CFFF5D-EDDB-2247-9F6E-8A00E71ACA88}"/>
              </a:ext>
            </a:extLst>
          </p:cNvPr>
          <p:cNvSpPr/>
          <p:nvPr/>
        </p:nvSpPr>
        <p:spPr>
          <a:xfrm>
            <a:off x="1194483" y="2059409"/>
            <a:ext cx="2381765"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Age Distribution</a:t>
            </a:r>
          </a:p>
        </p:txBody>
      </p:sp>
      <p:sp>
        <p:nvSpPr>
          <p:cNvPr id="32" name="Rectangle 31">
            <a:extLst>
              <a:ext uri="{FF2B5EF4-FFF2-40B4-BE49-F238E27FC236}">
                <a16:creationId xmlns:a16="http://schemas.microsoft.com/office/drawing/2014/main" id="{52F95B39-FA3C-4741-82BC-C390117AE35A}"/>
              </a:ext>
            </a:extLst>
          </p:cNvPr>
          <p:cNvSpPr/>
          <p:nvPr/>
        </p:nvSpPr>
        <p:spPr>
          <a:xfrm>
            <a:off x="4965541" y="5411776"/>
            <a:ext cx="2381765" cy="571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Gender Categories</a:t>
            </a:r>
          </a:p>
        </p:txBody>
      </p:sp>
      <p:sp>
        <p:nvSpPr>
          <p:cNvPr id="33" name="Rectangle 32">
            <a:extLst>
              <a:ext uri="{FF2B5EF4-FFF2-40B4-BE49-F238E27FC236}">
                <a16:creationId xmlns:a16="http://schemas.microsoft.com/office/drawing/2014/main" id="{5262DB89-DA36-2D4F-899D-8F579E21BED5}"/>
              </a:ext>
            </a:extLst>
          </p:cNvPr>
          <p:cNvSpPr/>
          <p:nvPr/>
        </p:nvSpPr>
        <p:spPr>
          <a:xfrm>
            <a:off x="8895208" y="5274383"/>
            <a:ext cx="2381765" cy="5715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Race Categories</a:t>
            </a:r>
          </a:p>
        </p:txBody>
      </p:sp>
      <p:graphicFrame>
        <p:nvGraphicFramePr>
          <p:cNvPr id="34" name="Table 33">
            <a:extLst>
              <a:ext uri="{FF2B5EF4-FFF2-40B4-BE49-F238E27FC236}">
                <a16:creationId xmlns:a16="http://schemas.microsoft.com/office/drawing/2014/main" id="{7F8163C7-73E1-C348-BE40-4CECAD693FB1}"/>
              </a:ext>
            </a:extLst>
          </p:cNvPr>
          <p:cNvGraphicFramePr>
            <a:graphicFrameLocks noGrp="1"/>
          </p:cNvGraphicFramePr>
          <p:nvPr>
            <p:extLst>
              <p:ext uri="{D42A27DB-BD31-4B8C-83A1-F6EECF244321}">
                <p14:modId xmlns:p14="http://schemas.microsoft.com/office/powerpoint/2010/main" val="3523036729"/>
              </p:ext>
            </p:extLst>
          </p:nvPr>
        </p:nvGraphicFramePr>
        <p:xfrm>
          <a:off x="10765060" y="144955"/>
          <a:ext cx="1177480" cy="1371600"/>
        </p:xfrm>
        <a:graphic>
          <a:graphicData uri="http://schemas.openxmlformats.org/drawingml/2006/table">
            <a:tbl>
              <a:tblPr firstRow="1" bandRow="1">
                <a:tableStyleId>{2D5ABB26-0587-4C30-8999-92F81FD0307C}</a:tableStyleId>
              </a:tblPr>
              <a:tblGrid>
                <a:gridCol w="588740">
                  <a:extLst>
                    <a:ext uri="{9D8B030D-6E8A-4147-A177-3AD203B41FA5}">
                      <a16:colId xmlns:a16="http://schemas.microsoft.com/office/drawing/2014/main" val="1335399286"/>
                    </a:ext>
                  </a:extLst>
                </a:gridCol>
                <a:gridCol w="588740">
                  <a:extLst>
                    <a:ext uri="{9D8B030D-6E8A-4147-A177-3AD203B41FA5}">
                      <a16:colId xmlns:a16="http://schemas.microsoft.com/office/drawing/2014/main" val="1838355520"/>
                    </a:ext>
                  </a:extLst>
                </a:gridCol>
              </a:tblGrid>
              <a:tr h="274320">
                <a:tc>
                  <a:txBody>
                    <a:bodyPr/>
                    <a:lstStyle/>
                    <a:p>
                      <a:r>
                        <a:rPr lang="en-US" sz="900">
                          <a:solidFill>
                            <a:schemeClr val="tx1"/>
                          </a:solidFill>
                        </a:rPr>
                        <a:t>0-10%</a:t>
                      </a:r>
                    </a:p>
                  </a:txBody>
                  <a:tcPr>
                    <a:solidFill>
                      <a:schemeClr val="bg2">
                        <a:lumMod val="90000"/>
                      </a:schemeClr>
                    </a:solidFill>
                  </a:tcPr>
                </a:tc>
                <a:tc>
                  <a:txBody>
                    <a:bodyPr/>
                    <a:lstStyle/>
                    <a:p>
                      <a:r>
                        <a:rPr lang="en-US" sz="900"/>
                        <a:t>10-20%</a:t>
                      </a:r>
                    </a:p>
                  </a:txBody>
                  <a:tcPr>
                    <a:solidFill>
                      <a:schemeClr val="bg2">
                        <a:lumMod val="75000"/>
                      </a:schemeClr>
                    </a:solidFill>
                  </a:tcPr>
                </a:tc>
                <a:extLst>
                  <a:ext uri="{0D108BD9-81ED-4DB2-BD59-A6C34878D82A}">
                    <a16:rowId xmlns:a16="http://schemas.microsoft.com/office/drawing/2014/main" val="1198233328"/>
                  </a:ext>
                </a:extLst>
              </a:tr>
              <a:tr h="274320">
                <a:tc>
                  <a:txBody>
                    <a:bodyPr/>
                    <a:lstStyle/>
                    <a:p>
                      <a:r>
                        <a:rPr lang="en-US" sz="900">
                          <a:solidFill>
                            <a:schemeClr val="tx1"/>
                          </a:solidFill>
                        </a:rPr>
                        <a:t>20-30%</a:t>
                      </a:r>
                    </a:p>
                  </a:txBody>
                  <a:tcPr>
                    <a:solidFill>
                      <a:schemeClr val="accent1">
                        <a:lumMod val="40000"/>
                        <a:lumOff val="60000"/>
                      </a:schemeClr>
                    </a:solidFill>
                  </a:tcPr>
                </a:tc>
                <a:tc>
                  <a:txBody>
                    <a:bodyPr/>
                    <a:lstStyle/>
                    <a:p>
                      <a:r>
                        <a:rPr lang="en-US" sz="900"/>
                        <a:t>30-40%</a:t>
                      </a:r>
                    </a:p>
                  </a:txBody>
                  <a:tcPr>
                    <a:solidFill>
                      <a:schemeClr val="accent1">
                        <a:lumMod val="60000"/>
                        <a:lumOff val="40000"/>
                      </a:schemeClr>
                    </a:solidFill>
                  </a:tcPr>
                </a:tc>
                <a:extLst>
                  <a:ext uri="{0D108BD9-81ED-4DB2-BD59-A6C34878D82A}">
                    <a16:rowId xmlns:a16="http://schemas.microsoft.com/office/drawing/2014/main" val="383384122"/>
                  </a:ext>
                </a:extLst>
              </a:tr>
              <a:tr h="274320">
                <a:tc>
                  <a:txBody>
                    <a:bodyPr/>
                    <a:lstStyle/>
                    <a:p>
                      <a:r>
                        <a:rPr lang="en-US" sz="900">
                          <a:solidFill>
                            <a:schemeClr val="tx1"/>
                          </a:solidFill>
                        </a:rPr>
                        <a:t>40-50%</a:t>
                      </a:r>
                    </a:p>
                  </a:txBody>
                  <a:tcPr>
                    <a:solidFill>
                      <a:schemeClr val="accent6">
                        <a:lumMod val="40000"/>
                        <a:lumOff val="60000"/>
                      </a:schemeClr>
                    </a:solidFill>
                  </a:tcPr>
                </a:tc>
                <a:tc>
                  <a:txBody>
                    <a:bodyPr/>
                    <a:lstStyle/>
                    <a:p>
                      <a:r>
                        <a:rPr lang="en-US" sz="900"/>
                        <a:t>50-60%</a:t>
                      </a:r>
                    </a:p>
                  </a:txBody>
                  <a:tcPr>
                    <a:solidFill>
                      <a:schemeClr val="accent6">
                        <a:lumMod val="60000"/>
                        <a:lumOff val="40000"/>
                      </a:schemeClr>
                    </a:solidFill>
                  </a:tcPr>
                </a:tc>
                <a:extLst>
                  <a:ext uri="{0D108BD9-81ED-4DB2-BD59-A6C34878D82A}">
                    <a16:rowId xmlns:a16="http://schemas.microsoft.com/office/drawing/2014/main" val="579045311"/>
                  </a:ext>
                </a:extLst>
              </a:tr>
              <a:tr h="274320">
                <a:tc>
                  <a:txBody>
                    <a:bodyPr/>
                    <a:lstStyle/>
                    <a:p>
                      <a:r>
                        <a:rPr lang="en-US" sz="900">
                          <a:solidFill>
                            <a:schemeClr val="tx1"/>
                          </a:solidFill>
                        </a:rPr>
                        <a:t>60-70%</a:t>
                      </a:r>
                    </a:p>
                  </a:txBody>
                  <a:tcPr>
                    <a:solidFill>
                      <a:schemeClr val="accent4">
                        <a:lumMod val="40000"/>
                        <a:lumOff val="60000"/>
                      </a:schemeClr>
                    </a:solidFill>
                  </a:tcPr>
                </a:tc>
                <a:tc>
                  <a:txBody>
                    <a:bodyPr/>
                    <a:lstStyle/>
                    <a:p>
                      <a:r>
                        <a:rPr lang="en-US" sz="900"/>
                        <a:t>70-80%</a:t>
                      </a:r>
                    </a:p>
                  </a:txBody>
                  <a:tcPr>
                    <a:solidFill>
                      <a:schemeClr val="accent4">
                        <a:lumMod val="60000"/>
                        <a:lumOff val="40000"/>
                      </a:schemeClr>
                    </a:solidFill>
                  </a:tcPr>
                </a:tc>
                <a:extLst>
                  <a:ext uri="{0D108BD9-81ED-4DB2-BD59-A6C34878D82A}">
                    <a16:rowId xmlns:a16="http://schemas.microsoft.com/office/drawing/2014/main" val="2077265599"/>
                  </a:ext>
                </a:extLst>
              </a:tr>
              <a:tr h="274320">
                <a:tc>
                  <a:txBody>
                    <a:bodyPr/>
                    <a:lstStyle/>
                    <a:p>
                      <a:r>
                        <a:rPr lang="en-US" sz="900">
                          <a:solidFill>
                            <a:schemeClr val="tx1"/>
                          </a:solidFill>
                        </a:rPr>
                        <a:t>80-90%</a:t>
                      </a:r>
                    </a:p>
                  </a:txBody>
                  <a:tcPr>
                    <a:solidFill>
                      <a:schemeClr val="accent2">
                        <a:lumMod val="40000"/>
                        <a:lumOff val="60000"/>
                      </a:schemeClr>
                    </a:solidFill>
                  </a:tcPr>
                </a:tc>
                <a:tc>
                  <a:txBody>
                    <a:bodyPr/>
                    <a:lstStyle/>
                    <a:p>
                      <a:r>
                        <a:rPr lang="en-US" sz="900"/>
                        <a:t>90-100%</a:t>
                      </a:r>
                    </a:p>
                  </a:txBody>
                  <a:tcPr>
                    <a:solidFill>
                      <a:schemeClr val="accent2">
                        <a:lumMod val="60000"/>
                        <a:lumOff val="40000"/>
                      </a:schemeClr>
                    </a:solidFill>
                  </a:tcPr>
                </a:tc>
                <a:extLst>
                  <a:ext uri="{0D108BD9-81ED-4DB2-BD59-A6C34878D82A}">
                    <a16:rowId xmlns:a16="http://schemas.microsoft.com/office/drawing/2014/main" val="610605254"/>
                  </a:ext>
                </a:extLst>
              </a:tr>
            </a:tbl>
          </a:graphicData>
        </a:graphic>
      </p:graphicFrame>
      <p:sp>
        <p:nvSpPr>
          <p:cNvPr id="4" name="TextBox 3">
            <a:extLst>
              <a:ext uri="{FF2B5EF4-FFF2-40B4-BE49-F238E27FC236}">
                <a16:creationId xmlns:a16="http://schemas.microsoft.com/office/drawing/2014/main" id="{866397A9-B4D3-B34B-B5CF-EE8C797D851D}"/>
              </a:ext>
            </a:extLst>
          </p:cNvPr>
          <p:cNvSpPr txBox="1"/>
          <p:nvPr/>
        </p:nvSpPr>
        <p:spPr>
          <a:xfrm>
            <a:off x="38618" y="3299254"/>
            <a:ext cx="400110" cy="730384"/>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E7E6E6">
                    <a:lumMod val="50000"/>
                  </a:srgbClr>
                </a:solidFill>
                <a:effectLst/>
                <a:uLnTx/>
                <a:uFillTx/>
                <a:latin typeface="Segoe UI Light" panose="020B0502040204020203" pitchFamily="34" charset="0"/>
                <a:cs typeface="Segoe UI Light" panose="020B0502040204020203" pitchFamily="34" charset="0"/>
              </a:rPr>
              <a:t>number</a:t>
            </a:r>
          </a:p>
        </p:txBody>
      </p:sp>
      <p:sp>
        <p:nvSpPr>
          <p:cNvPr id="35" name="TextBox 34">
            <a:extLst>
              <a:ext uri="{FF2B5EF4-FFF2-40B4-BE49-F238E27FC236}">
                <a16:creationId xmlns:a16="http://schemas.microsoft.com/office/drawing/2014/main" id="{9D8B8737-F362-CF44-82FE-B89D8295AC91}"/>
              </a:ext>
            </a:extLst>
          </p:cNvPr>
          <p:cNvSpPr txBox="1"/>
          <p:nvPr/>
        </p:nvSpPr>
        <p:spPr>
          <a:xfrm>
            <a:off x="3930558" y="3184071"/>
            <a:ext cx="400110" cy="845567"/>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E7E6E6">
                    <a:lumMod val="50000"/>
                  </a:srgbClr>
                </a:solidFill>
                <a:effectLst/>
                <a:uLnTx/>
                <a:uFillTx/>
                <a:latin typeface="Segoe UI Light" panose="020B0502040204020203" pitchFamily="34" charset="0"/>
                <a:cs typeface="Segoe UI Light" panose="020B0502040204020203" pitchFamily="34" charset="0"/>
              </a:rPr>
              <a:t>number</a:t>
            </a:r>
          </a:p>
        </p:txBody>
      </p:sp>
      <p:sp>
        <p:nvSpPr>
          <p:cNvPr id="37" name="TextBox 36">
            <a:extLst>
              <a:ext uri="{FF2B5EF4-FFF2-40B4-BE49-F238E27FC236}">
                <a16:creationId xmlns:a16="http://schemas.microsoft.com/office/drawing/2014/main" id="{3FC466DA-7F27-834C-B99F-C94B858AB12F}"/>
              </a:ext>
            </a:extLst>
          </p:cNvPr>
          <p:cNvSpPr txBox="1"/>
          <p:nvPr/>
        </p:nvSpPr>
        <p:spPr>
          <a:xfrm>
            <a:off x="7891067" y="3184071"/>
            <a:ext cx="400110" cy="835854"/>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rgbClr val="E7E6E6">
                    <a:lumMod val="50000"/>
                  </a:srgbClr>
                </a:solidFill>
                <a:effectLst/>
                <a:uLnTx/>
                <a:uFillTx/>
                <a:latin typeface="Segoe UI Light" panose="020B0502040204020203" pitchFamily="34" charset="0"/>
                <a:cs typeface="Segoe UI Light" panose="020B0502040204020203" pitchFamily="34" charset="0"/>
              </a:rPr>
              <a:t>number</a:t>
            </a:r>
          </a:p>
        </p:txBody>
      </p:sp>
      <p:pic>
        <p:nvPicPr>
          <p:cNvPr id="6" name="Audio 5">
            <a:hlinkClick r:id="" action="ppaction://media"/>
            <a:extLst>
              <a:ext uri="{FF2B5EF4-FFF2-40B4-BE49-F238E27FC236}">
                <a16:creationId xmlns:a16="http://schemas.microsoft.com/office/drawing/2014/main" id="{293AB9B1-352D-714E-A005-4F482F1C391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786105205"/>
      </p:ext>
    </p:extLst>
  </p:cSld>
  <p:clrMapOvr>
    <a:masterClrMapping/>
  </p:clrMapOvr>
  <mc:AlternateContent xmlns:mc="http://schemas.openxmlformats.org/markup-compatibility/2006">
    <mc:Choice xmlns:p14="http://schemas.microsoft.com/office/powerpoint/2010/main" Requires="p14">
      <p:transition spd="slow" p14:dur="2000" advTm="72170"/>
    </mc:Choice>
    <mc:Fallback>
      <p:transition spd="slow" advTm="72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par>
                                <p:cTn id="21" presetID="9"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dissolve">
                                      <p:cBhvr>
                                        <p:cTn id="29" dur="500"/>
                                        <p:tgtEl>
                                          <p:spTgt spid="3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dissolve">
                                      <p:cBhvr>
                                        <p:cTn id="46" dur="500"/>
                                        <p:tgtEl>
                                          <p:spTgt spid="2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dissolve">
                                      <p:cBhvr>
                                        <p:cTn id="49" dur="500"/>
                                        <p:tgtEl>
                                          <p:spTgt spid="2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dissolv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8" fill="hold" display="0">
                  <p:stCondLst>
                    <p:cond delay="indefinite"/>
                  </p:stCondLst>
                  <p:endCondLst>
                    <p:cond evt="onStopAudio" delay="0">
                      <p:tgtEl>
                        <p:sldTgt/>
                      </p:tgtEl>
                    </p:cond>
                  </p:endCondLst>
                </p:cTn>
                <p:tgtEl>
                  <p:spTgt spid="6"/>
                </p:tgtEl>
              </p:cMediaNode>
            </p:audio>
          </p:childTnLst>
        </p:cTn>
      </p:par>
    </p:tnLst>
    <p:bldLst>
      <p:bldP spid="14" grpId="0"/>
      <p:bldP spid="15" grpId="0"/>
      <p:bldP spid="16" grpId="0"/>
      <p:bldP spid="18" grpId="0"/>
      <p:bldP spid="20" grpId="0"/>
      <p:bldP spid="23" grpId="0"/>
      <p:bldP spid="24" grpId="0"/>
      <p:bldP spid="25" grpId="0"/>
      <p:bldP spid="26" grpId="0"/>
      <p:bldP spid="27" grpId="0"/>
      <p:bldP spid="3" grpId="0" animBg="1"/>
      <p:bldP spid="29" grpId="0" animBg="1"/>
      <p:bldP spid="30" grpId="0" animBg="1"/>
      <p:bldP spid="31" grpId="0" animBg="1"/>
      <p:bldP spid="32" grpId="0" animBg="1"/>
      <p:bldP spid="33" grpId="0" animBg="1"/>
      <p:bldP spid="4" grpId="0"/>
      <p:bldP spid="35"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307F-1A63-D747-805F-694371B29FC4}"/>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LOS Model Fairness</a:t>
            </a:r>
          </a:p>
        </p:txBody>
      </p:sp>
      <p:sp>
        <p:nvSpPr>
          <p:cNvPr id="3" name="Content Placeholder 2">
            <a:extLst>
              <a:ext uri="{FF2B5EF4-FFF2-40B4-BE49-F238E27FC236}">
                <a16:creationId xmlns:a16="http://schemas.microsoft.com/office/drawing/2014/main" id="{7050E3FA-1BE7-DB49-81C0-A03F26958645}"/>
              </a:ext>
            </a:extLst>
          </p:cNvPr>
          <p:cNvSpPr>
            <a:spLocks noGrp="1"/>
          </p:cNvSpPr>
          <p:nvPr>
            <p:ph idx="1"/>
          </p:nvPr>
        </p:nvSpPr>
        <p:spPr/>
        <p:txBody>
          <a:bodyPr/>
          <a:lstStyle/>
          <a:p>
            <a:r>
              <a:rPr lang="en-US">
                <a:latin typeface="Segoe UI Light" panose="020B0502040204020203" pitchFamily="34" charset="0"/>
                <a:cs typeface="Segoe UI Light" panose="020B0502040204020203" pitchFamily="34" charset="0"/>
              </a:rPr>
              <a:t>Results: Race</a:t>
            </a:r>
          </a:p>
        </p:txBody>
      </p:sp>
      <p:pic>
        <p:nvPicPr>
          <p:cNvPr id="6" name="Picture 5">
            <a:extLst>
              <a:ext uri="{FF2B5EF4-FFF2-40B4-BE49-F238E27FC236}">
                <a16:creationId xmlns:a16="http://schemas.microsoft.com/office/drawing/2014/main" id="{176555A5-E968-6D43-A015-9BCBD53CC54C}"/>
              </a:ext>
            </a:extLst>
          </p:cNvPr>
          <p:cNvPicPr>
            <a:picLocks noChangeAspect="1"/>
          </p:cNvPicPr>
          <p:nvPr/>
        </p:nvPicPr>
        <p:blipFill>
          <a:blip r:embed="rId6"/>
          <a:stretch>
            <a:fillRect/>
          </a:stretch>
        </p:blipFill>
        <p:spPr>
          <a:xfrm>
            <a:off x="-12245451" y="2576090"/>
            <a:ext cx="23141528" cy="3225103"/>
          </a:xfrm>
          <a:prstGeom prst="rect">
            <a:avLst/>
          </a:prstGeom>
        </p:spPr>
      </p:pic>
      <p:sp>
        <p:nvSpPr>
          <p:cNvPr id="7" name="TextBox 6">
            <a:extLst>
              <a:ext uri="{FF2B5EF4-FFF2-40B4-BE49-F238E27FC236}">
                <a16:creationId xmlns:a16="http://schemas.microsoft.com/office/drawing/2014/main" id="{119B2FD8-84DF-894A-8565-15F14EF23539}"/>
              </a:ext>
            </a:extLst>
          </p:cNvPr>
          <p:cNvSpPr txBox="1"/>
          <p:nvPr/>
        </p:nvSpPr>
        <p:spPr>
          <a:xfrm>
            <a:off x="5713286" y="1363960"/>
            <a:ext cx="6053994"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Race: the performance vary</a:t>
            </a:r>
            <a:r>
              <a:rPr kumimoji="0" lang="en-US" sz="1800" u="none" strike="noStrike" kern="1200" cap="none" spc="0" normalizeH="0" noProof="0" dirty="0">
                <a:ln>
                  <a:noFill/>
                </a:ln>
                <a:solidFill>
                  <a:prstClr val="white"/>
                </a:solidFill>
                <a:effectLst/>
                <a:uLnTx/>
                <a:uFillTx/>
                <a:latin typeface="Segoe UI Light" panose="020B0502040204020203" pitchFamily="34" charset="0"/>
                <a:cs typeface="Segoe UI Light" panose="020B0502040204020203" pitchFamily="34" charset="0"/>
              </a:rPr>
              <a:t> significantly between different races</a:t>
            </a:r>
            <a:endParaRPr kumimoji="0" lang="en-US" sz="1800" u="none" strike="noStrike" kern="120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8" name="Rounded Rectangle 7">
            <a:extLst>
              <a:ext uri="{FF2B5EF4-FFF2-40B4-BE49-F238E27FC236}">
                <a16:creationId xmlns:a16="http://schemas.microsoft.com/office/drawing/2014/main" id="{35A25D82-CFD5-5345-9F29-7C14D916750E}"/>
              </a:ext>
            </a:extLst>
          </p:cNvPr>
          <p:cNvSpPr/>
          <p:nvPr/>
        </p:nvSpPr>
        <p:spPr>
          <a:xfrm>
            <a:off x="5713286" y="2479924"/>
            <a:ext cx="1068513" cy="350440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 name="Rounded Rectangle 8">
            <a:extLst>
              <a:ext uri="{FF2B5EF4-FFF2-40B4-BE49-F238E27FC236}">
                <a16:creationId xmlns:a16="http://schemas.microsoft.com/office/drawing/2014/main" id="{523739F9-0E8C-DE47-BB5B-75AFCA6CB416}"/>
              </a:ext>
            </a:extLst>
          </p:cNvPr>
          <p:cNvSpPr/>
          <p:nvPr/>
        </p:nvSpPr>
        <p:spPr>
          <a:xfrm>
            <a:off x="8938669" y="2479924"/>
            <a:ext cx="1068513" cy="350440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cxnSp>
        <p:nvCxnSpPr>
          <p:cNvPr id="11" name="Straight Arrow Connector 10">
            <a:extLst>
              <a:ext uri="{FF2B5EF4-FFF2-40B4-BE49-F238E27FC236}">
                <a16:creationId xmlns:a16="http://schemas.microsoft.com/office/drawing/2014/main" id="{14B4785D-587E-0046-A46F-46CC5591B7EE}"/>
              </a:ext>
            </a:extLst>
          </p:cNvPr>
          <p:cNvCxnSpPr>
            <a:stCxn id="8" idx="0"/>
            <a:endCxn id="7" idx="2"/>
          </p:cNvCxnSpPr>
          <p:nvPr/>
        </p:nvCxnSpPr>
        <p:spPr>
          <a:xfrm flipV="1">
            <a:off x="6247543" y="2010291"/>
            <a:ext cx="2492740" cy="46963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74B4D6C-3D94-3E40-815E-7E6CECC8541C}"/>
              </a:ext>
            </a:extLst>
          </p:cNvPr>
          <p:cNvCxnSpPr>
            <a:endCxn id="7" idx="2"/>
          </p:cNvCxnSpPr>
          <p:nvPr/>
        </p:nvCxnSpPr>
        <p:spPr>
          <a:xfrm flipH="1" flipV="1">
            <a:off x="8740283" y="2010291"/>
            <a:ext cx="198386" cy="217835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3791C92-AA71-074B-81E4-1757E2732135}"/>
              </a:ext>
            </a:extLst>
          </p:cNvPr>
          <p:cNvSpPr/>
          <p:nvPr/>
        </p:nvSpPr>
        <p:spPr>
          <a:xfrm>
            <a:off x="3510643" y="1992086"/>
            <a:ext cx="7385434" cy="408214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pic>
        <p:nvPicPr>
          <p:cNvPr id="14" name="Picture 13">
            <a:extLst>
              <a:ext uri="{FF2B5EF4-FFF2-40B4-BE49-F238E27FC236}">
                <a16:creationId xmlns:a16="http://schemas.microsoft.com/office/drawing/2014/main" id="{42126A67-B55F-6B45-B57A-9E394F9BE7A8}"/>
              </a:ext>
            </a:extLst>
          </p:cNvPr>
          <p:cNvPicPr>
            <a:picLocks noChangeAspect="1"/>
          </p:cNvPicPr>
          <p:nvPr/>
        </p:nvPicPr>
        <p:blipFill>
          <a:blip r:embed="rId7"/>
          <a:stretch>
            <a:fillRect/>
          </a:stretch>
        </p:blipFill>
        <p:spPr>
          <a:xfrm>
            <a:off x="0" y="6176963"/>
            <a:ext cx="1016977" cy="677985"/>
          </a:xfrm>
          <a:prstGeom prst="rect">
            <a:avLst/>
          </a:prstGeom>
        </p:spPr>
      </p:pic>
      <p:pic>
        <p:nvPicPr>
          <p:cNvPr id="4" name="Audio 3">
            <a:hlinkClick r:id="" action="ppaction://media"/>
            <a:extLst>
              <a:ext uri="{FF2B5EF4-FFF2-40B4-BE49-F238E27FC236}">
                <a16:creationId xmlns:a16="http://schemas.microsoft.com/office/drawing/2014/main" id="{1FD407DC-8EB2-9A41-9879-A2FAAE00837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97858881"/>
      </p:ext>
    </p:extLst>
  </p:cSld>
  <p:clrMapOvr>
    <a:masterClrMapping/>
  </p:clrMapOvr>
  <mc:AlternateContent xmlns:mc="http://schemas.openxmlformats.org/markup-compatibility/2006">
    <mc:Choice xmlns:p14="http://schemas.microsoft.com/office/powerpoint/2010/main" Requires="p14">
      <p:transition spd="slow" p14:dur="2000" advTm="14783"/>
    </mc:Choice>
    <mc:Fallback>
      <p:transition spd="slow" advTm="14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9"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0D3D02-C190-8A43-93EE-17D080B204FB}"/>
              </a:ext>
            </a:extLst>
          </p:cNvPr>
          <p:cNvPicPr>
            <a:picLocks noChangeAspect="1"/>
          </p:cNvPicPr>
          <p:nvPr/>
        </p:nvPicPr>
        <p:blipFill>
          <a:blip r:embed="rId6"/>
          <a:stretch>
            <a:fillRect/>
          </a:stretch>
        </p:blipFill>
        <p:spPr>
          <a:xfrm>
            <a:off x="3359450" y="2899865"/>
            <a:ext cx="5371681" cy="3787724"/>
          </a:xfrm>
          <a:prstGeom prst="rect">
            <a:avLst/>
          </a:prstGeom>
        </p:spPr>
      </p:pic>
      <p:sp>
        <p:nvSpPr>
          <p:cNvPr id="2" name="Title 1">
            <a:extLst>
              <a:ext uri="{FF2B5EF4-FFF2-40B4-BE49-F238E27FC236}">
                <a16:creationId xmlns:a16="http://schemas.microsoft.com/office/drawing/2014/main" id="{7B60EA3C-E653-0948-91EE-17B4469DC5D2}"/>
              </a:ext>
            </a:extLst>
          </p:cNvPr>
          <p:cNvSpPr>
            <a:spLocks noGrp="1"/>
          </p:cNvSpPr>
          <p:nvPr>
            <p:ph type="title"/>
          </p:nvPr>
        </p:nvSpPr>
        <p:spPr>
          <a:xfrm>
            <a:off x="838200" y="136101"/>
            <a:ext cx="10515600" cy="1325563"/>
          </a:xfrm>
        </p:spPr>
        <p:txBody>
          <a:bodyPr/>
          <a:lstStyle/>
          <a:p>
            <a:r>
              <a:rPr lang="en-US" dirty="0">
                <a:latin typeface="Segoe UI Light" panose="020B0502040204020203" pitchFamily="34" charset="0"/>
                <a:cs typeface="Segoe UI Light" panose="020B0502040204020203" pitchFamily="34" charset="0"/>
              </a:rPr>
              <a:t>LOS Metrics: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Fairness Threshold, Performance Boundary</a:t>
            </a:r>
          </a:p>
        </p:txBody>
      </p:sp>
      <p:pic>
        <p:nvPicPr>
          <p:cNvPr id="10" name="Picture 9">
            <a:extLst>
              <a:ext uri="{FF2B5EF4-FFF2-40B4-BE49-F238E27FC236}">
                <a16:creationId xmlns:a16="http://schemas.microsoft.com/office/drawing/2014/main" id="{0CECE31D-A69F-1F49-9F2A-B9676210D42A}"/>
              </a:ext>
            </a:extLst>
          </p:cNvPr>
          <p:cNvPicPr>
            <a:picLocks noChangeAspect="1"/>
          </p:cNvPicPr>
          <p:nvPr/>
        </p:nvPicPr>
        <p:blipFill>
          <a:blip r:embed="rId7"/>
          <a:stretch>
            <a:fillRect/>
          </a:stretch>
        </p:blipFill>
        <p:spPr>
          <a:xfrm>
            <a:off x="548395" y="1978085"/>
            <a:ext cx="11151402" cy="418405"/>
          </a:xfrm>
          <a:prstGeom prst="rect">
            <a:avLst/>
          </a:prstGeom>
        </p:spPr>
      </p:pic>
      <p:graphicFrame>
        <p:nvGraphicFramePr>
          <p:cNvPr id="8" name="Table 7">
            <a:extLst>
              <a:ext uri="{FF2B5EF4-FFF2-40B4-BE49-F238E27FC236}">
                <a16:creationId xmlns:a16="http://schemas.microsoft.com/office/drawing/2014/main" id="{CD771F7A-63D3-994D-B43D-493F6DFA6E6C}"/>
              </a:ext>
            </a:extLst>
          </p:cNvPr>
          <p:cNvGraphicFramePr>
            <a:graphicFrameLocks noGrp="1"/>
          </p:cNvGraphicFramePr>
          <p:nvPr>
            <p:extLst>
              <p:ext uri="{D42A27DB-BD31-4B8C-83A1-F6EECF244321}">
                <p14:modId xmlns:p14="http://schemas.microsoft.com/office/powerpoint/2010/main" val="3227814120"/>
              </p:ext>
            </p:extLst>
          </p:nvPr>
        </p:nvGraphicFramePr>
        <p:xfrm>
          <a:off x="1418704" y="3055940"/>
          <a:ext cx="1540751" cy="1097280"/>
        </p:xfrm>
        <a:graphic>
          <a:graphicData uri="http://schemas.openxmlformats.org/drawingml/2006/table">
            <a:tbl>
              <a:tblPr firstRow="1" bandRow="1">
                <a:tableStyleId>{5C22544A-7EE6-4342-B048-85BDC9FD1C3A}</a:tableStyleId>
              </a:tblPr>
              <a:tblGrid>
                <a:gridCol w="1540751">
                  <a:extLst>
                    <a:ext uri="{9D8B030D-6E8A-4147-A177-3AD203B41FA5}">
                      <a16:colId xmlns:a16="http://schemas.microsoft.com/office/drawing/2014/main" val="972322955"/>
                    </a:ext>
                  </a:extLst>
                </a:gridCol>
              </a:tblGrid>
              <a:tr h="364715">
                <a:tc>
                  <a:txBody>
                    <a:bodyPr/>
                    <a:lstStyle/>
                    <a:p>
                      <a:r>
                        <a:rPr lang="en-US" b="0"/>
                        <a:t>Entire Dataset</a:t>
                      </a:r>
                    </a:p>
                  </a:txBody>
                  <a:tcPr>
                    <a:solidFill>
                      <a:srgbClr val="C00000"/>
                    </a:solidFill>
                  </a:tcPr>
                </a:tc>
                <a:extLst>
                  <a:ext uri="{0D108BD9-81ED-4DB2-BD59-A6C34878D82A}">
                    <a16:rowId xmlns:a16="http://schemas.microsoft.com/office/drawing/2014/main" val="257256531"/>
                  </a:ext>
                </a:extLst>
              </a:tr>
              <a:tr h="364715">
                <a:tc>
                  <a:txBody>
                    <a:bodyPr/>
                    <a:lstStyle/>
                    <a:p>
                      <a:r>
                        <a:rPr lang="en-US" b="0"/>
                        <a:t>Male</a:t>
                      </a:r>
                    </a:p>
                  </a:txBody>
                  <a:tcPr>
                    <a:solidFill>
                      <a:schemeClr val="accent6">
                        <a:lumMod val="60000"/>
                        <a:lumOff val="40000"/>
                      </a:schemeClr>
                    </a:solidFill>
                  </a:tcPr>
                </a:tc>
                <a:extLst>
                  <a:ext uri="{0D108BD9-81ED-4DB2-BD59-A6C34878D82A}">
                    <a16:rowId xmlns:a16="http://schemas.microsoft.com/office/drawing/2014/main" val="2669069203"/>
                  </a:ext>
                </a:extLst>
              </a:tr>
              <a:tr h="364715">
                <a:tc>
                  <a:txBody>
                    <a:bodyPr/>
                    <a:lstStyle/>
                    <a:p>
                      <a:r>
                        <a:rPr lang="en-US" b="0"/>
                        <a:t>Female</a:t>
                      </a:r>
                    </a:p>
                  </a:txBody>
                  <a:tcPr>
                    <a:solidFill>
                      <a:schemeClr val="accent5">
                        <a:lumMod val="60000"/>
                        <a:lumOff val="40000"/>
                      </a:schemeClr>
                    </a:solidFill>
                  </a:tcPr>
                </a:tc>
                <a:extLst>
                  <a:ext uri="{0D108BD9-81ED-4DB2-BD59-A6C34878D82A}">
                    <a16:rowId xmlns:a16="http://schemas.microsoft.com/office/drawing/2014/main" val="2279715320"/>
                  </a:ext>
                </a:extLst>
              </a:tr>
            </a:tbl>
          </a:graphicData>
        </a:graphic>
      </p:graphicFrame>
      <p:sp>
        <p:nvSpPr>
          <p:cNvPr id="16" name="TextBox 15">
            <a:extLst>
              <a:ext uri="{FF2B5EF4-FFF2-40B4-BE49-F238E27FC236}">
                <a16:creationId xmlns:a16="http://schemas.microsoft.com/office/drawing/2014/main" id="{1CEE86E6-8563-F341-951E-4D6B455D63AD}"/>
              </a:ext>
            </a:extLst>
          </p:cNvPr>
          <p:cNvSpPr txBox="1"/>
          <p:nvPr/>
        </p:nvSpPr>
        <p:spPr>
          <a:xfrm>
            <a:off x="488522" y="1466612"/>
            <a:ext cx="648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a:ln>
                  <a:noFill/>
                </a:ln>
                <a:solidFill>
                  <a:prstClr val="black"/>
                </a:solidFill>
                <a:effectLst/>
                <a:uLnTx/>
                <a:uFillTx/>
                <a:latin typeface="Segoe UI Light" panose="020B0502040204020203" pitchFamily="34" charset="0"/>
                <a:cs typeface="Segoe UI Light" panose="020B0502040204020203" pitchFamily="34" charset="0"/>
              </a:rPr>
              <a:t>Protected features: gender; Before sampling;  With all the features </a:t>
            </a:r>
          </a:p>
        </p:txBody>
      </p:sp>
      <p:sp>
        <p:nvSpPr>
          <p:cNvPr id="17" name="Rounded Rectangle 16">
            <a:extLst>
              <a:ext uri="{FF2B5EF4-FFF2-40B4-BE49-F238E27FC236}">
                <a16:creationId xmlns:a16="http://schemas.microsoft.com/office/drawing/2014/main" id="{9BA85F7A-C215-7740-A659-03245B5A0801}"/>
              </a:ext>
            </a:extLst>
          </p:cNvPr>
          <p:cNvSpPr/>
          <p:nvPr/>
        </p:nvSpPr>
        <p:spPr>
          <a:xfrm>
            <a:off x="6045291" y="3605760"/>
            <a:ext cx="1136893" cy="2063520"/>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rgbClr val="ED7D31"/>
              </a:solidFill>
              <a:effectLst/>
              <a:uLnTx/>
              <a:uFillTx/>
              <a:latin typeface="Segoe UI Light" panose="020B0502040204020203" pitchFamily="34" charset="0"/>
              <a:cs typeface="Segoe UI Light" panose="020B0502040204020203" pitchFamily="34" charset="0"/>
            </a:endParaRPr>
          </a:p>
        </p:txBody>
      </p:sp>
      <p:cxnSp>
        <p:nvCxnSpPr>
          <p:cNvPr id="26" name="Straight Connector 25">
            <a:extLst>
              <a:ext uri="{FF2B5EF4-FFF2-40B4-BE49-F238E27FC236}">
                <a16:creationId xmlns:a16="http://schemas.microsoft.com/office/drawing/2014/main" id="{F1291294-68FF-AB4F-8115-5DC79C119ABC}"/>
              </a:ext>
            </a:extLst>
          </p:cNvPr>
          <p:cNvCxnSpPr>
            <a:cxnSpLocks/>
          </p:cNvCxnSpPr>
          <p:nvPr/>
        </p:nvCxnSpPr>
        <p:spPr>
          <a:xfrm>
            <a:off x="5775847" y="3038363"/>
            <a:ext cx="0" cy="3345812"/>
          </a:xfrm>
          <a:prstGeom prst="line">
            <a:avLst/>
          </a:prstGeom>
        </p:spPr>
        <p:style>
          <a:lnRef idx="3">
            <a:schemeClr val="accent3"/>
          </a:lnRef>
          <a:fillRef idx="0">
            <a:schemeClr val="accent3"/>
          </a:fillRef>
          <a:effectRef idx="2">
            <a:schemeClr val="accent3"/>
          </a:effectRef>
          <a:fontRef idx="minor">
            <a:schemeClr val="tx1"/>
          </a:fontRef>
        </p:style>
      </p:cxnSp>
      <p:sp>
        <p:nvSpPr>
          <p:cNvPr id="4" name="Rounded Rectangle 3">
            <a:extLst>
              <a:ext uri="{FF2B5EF4-FFF2-40B4-BE49-F238E27FC236}">
                <a16:creationId xmlns:a16="http://schemas.microsoft.com/office/drawing/2014/main" id="{70DB23CA-92AA-4F44-AE3F-1D6276972631}"/>
              </a:ext>
            </a:extLst>
          </p:cNvPr>
          <p:cNvSpPr/>
          <p:nvPr/>
        </p:nvSpPr>
        <p:spPr>
          <a:xfrm>
            <a:off x="4650155" y="3429000"/>
            <a:ext cx="299258" cy="194102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1" name="Rounded Rectangle 10">
            <a:extLst>
              <a:ext uri="{FF2B5EF4-FFF2-40B4-BE49-F238E27FC236}">
                <a16:creationId xmlns:a16="http://schemas.microsoft.com/office/drawing/2014/main" id="{B5C1AF8A-D7AF-C440-AA57-E47B5B72E237}"/>
              </a:ext>
            </a:extLst>
          </p:cNvPr>
          <p:cNvSpPr/>
          <p:nvPr/>
        </p:nvSpPr>
        <p:spPr>
          <a:xfrm>
            <a:off x="7559348" y="3429000"/>
            <a:ext cx="299258" cy="194102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2" name="Rounded Rectangle 11">
            <a:extLst>
              <a:ext uri="{FF2B5EF4-FFF2-40B4-BE49-F238E27FC236}">
                <a16:creationId xmlns:a16="http://schemas.microsoft.com/office/drawing/2014/main" id="{5CB21CE6-A1AF-2B4D-923B-E5E616D2B2FA}"/>
              </a:ext>
            </a:extLst>
          </p:cNvPr>
          <p:cNvSpPr/>
          <p:nvPr/>
        </p:nvSpPr>
        <p:spPr>
          <a:xfrm>
            <a:off x="2027993" y="1870307"/>
            <a:ext cx="1570092" cy="56515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3" name="Rounded Rectangle 12">
            <a:extLst>
              <a:ext uri="{FF2B5EF4-FFF2-40B4-BE49-F238E27FC236}">
                <a16:creationId xmlns:a16="http://schemas.microsoft.com/office/drawing/2014/main" id="{2EF2F56B-079B-1040-88B9-6F46F046162D}"/>
              </a:ext>
            </a:extLst>
          </p:cNvPr>
          <p:cNvSpPr/>
          <p:nvPr/>
        </p:nvSpPr>
        <p:spPr>
          <a:xfrm>
            <a:off x="7976400" y="1870307"/>
            <a:ext cx="1509462" cy="648765"/>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2800D0E-DBFB-9043-B872-AE599B1C45CE}"/>
              </a:ext>
            </a:extLst>
          </p:cNvPr>
          <p:cNvSpPr/>
          <p:nvPr/>
        </p:nvSpPr>
        <p:spPr>
          <a:xfrm>
            <a:off x="548394" y="1978085"/>
            <a:ext cx="1525335" cy="1961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07BF8A5D-4B7F-274E-B76B-984B5BE4707B}"/>
              </a:ext>
            </a:extLst>
          </p:cNvPr>
          <p:cNvSpPr/>
          <p:nvPr/>
        </p:nvSpPr>
        <p:spPr>
          <a:xfrm>
            <a:off x="2073729" y="1978085"/>
            <a:ext cx="2988128" cy="20621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3" name="Audio 2">
            <a:hlinkClick r:id="" action="ppaction://media"/>
            <a:extLst>
              <a:ext uri="{FF2B5EF4-FFF2-40B4-BE49-F238E27FC236}">
                <a16:creationId xmlns:a16="http://schemas.microsoft.com/office/drawing/2014/main" id="{8F6A0BA9-4377-C14B-BEAF-26B8265D13D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98266981"/>
      </p:ext>
    </p:extLst>
  </p:cSld>
  <p:clrMapOvr>
    <a:masterClrMapping/>
  </p:clrMapOvr>
  <mc:AlternateContent xmlns:mc="http://schemas.openxmlformats.org/markup-compatibility/2006">
    <mc:Choice xmlns:p14="http://schemas.microsoft.com/office/powerpoint/2010/main" Requires="p14">
      <p:transition spd="slow" p14:dur="2000" advTm="87487"/>
    </mc:Choice>
    <mc:Fallback>
      <p:transition spd="slow" advTm="87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par>
                                <p:cTn id="37" presetID="9"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dissolve">
                                      <p:cBhvr>
                                        <p:cTn id="54" dur="500"/>
                                        <p:tgtEl>
                                          <p:spTgt spid="1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dissolve">
                                      <p:cBhvr>
                                        <p:cTn id="60" dur="500"/>
                                        <p:tgtEl>
                                          <p:spTgt spid="1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4" fill="hold" display="0">
                  <p:stCondLst>
                    <p:cond delay="indefinite"/>
                  </p:stCondLst>
                  <p:endCondLst>
                    <p:cond evt="onStopAudio" delay="0">
                      <p:tgtEl>
                        <p:sldTgt/>
                      </p:tgtEl>
                    </p:cond>
                  </p:endCondLst>
                </p:cTn>
                <p:tgtEl>
                  <p:spTgt spid="3"/>
                </p:tgtEl>
              </p:cMediaNode>
            </p:audio>
          </p:childTnLst>
        </p:cTn>
      </p:par>
    </p:tnLst>
    <p:bldLst>
      <p:bldP spid="17" grpId="0" animBg="1"/>
      <p:bldP spid="4" grpId="0" animBg="1"/>
      <p:bldP spid="11" grpId="0" animBg="1"/>
      <p:bldP spid="12" grpId="0" animBg="1"/>
      <p:bldP spid="13" grpId="0" animBg="1"/>
      <p:bldP spid="9" grpId="0" animBg="1"/>
      <p:bldP spid="9" grpId="1" animBg="1"/>
      <p:bldP spid="18" grpId="0" animBg="1"/>
      <p:bldP spid="1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8.9|6.4|7.4|9.7|9.8"/>
</p:tagLst>
</file>

<file path=ppt/tags/tag2.xml><?xml version="1.0" encoding="utf-8"?>
<p:tagLst xmlns:a="http://schemas.openxmlformats.org/drawingml/2006/main" xmlns:r="http://schemas.openxmlformats.org/officeDocument/2006/relationships" xmlns:p="http://schemas.openxmlformats.org/presentationml/2006/main">
  <p:tag name="TIMING" val="|13.7|2.4|5.8|6.3|10.9|1.4|2|5.7"/>
</p:tagLst>
</file>

<file path=ppt/tags/tag3.xml><?xml version="1.0" encoding="utf-8"?>
<p:tagLst xmlns:a="http://schemas.openxmlformats.org/drawingml/2006/main" xmlns:r="http://schemas.openxmlformats.org/officeDocument/2006/relationships" xmlns:p="http://schemas.openxmlformats.org/presentationml/2006/main">
  <p:tag name="TIMING" val="|18.2|19.9|4.7"/>
</p:tagLst>
</file>

<file path=ppt/tags/tag4.xml><?xml version="1.0" encoding="utf-8"?>
<p:tagLst xmlns:a="http://schemas.openxmlformats.org/drawingml/2006/main" xmlns:r="http://schemas.openxmlformats.org/officeDocument/2006/relationships" xmlns:p="http://schemas.openxmlformats.org/presentationml/2006/main">
  <p:tag name="TIMING" val="|9.7"/>
</p:tagLst>
</file>

<file path=ppt/tags/tag5.xml><?xml version="1.0" encoding="utf-8"?>
<p:tagLst xmlns:a="http://schemas.openxmlformats.org/drawingml/2006/main" xmlns:r="http://schemas.openxmlformats.org/officeDocument/2006/relationships" xmlns:p="http://schemas.openxmlformats.org/presentationml/2006/main">
  <p:tag name="TIMING" val="|11.9|5.1|1.9|0.6|3.4|1.6|8.5|40.6|10.3"/>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D2D6B-7395-496D-B517-5C10DA279F32}">
  <ds:schemaRefs>
    <ds:schemaRef ds:uri="http://purl.org/dc/terms/"/>
    <ds:schemaRef ds:uri="http://purl.org/dc/dcmitype/"/>
    <ds:schemaRef ds:uri="http://schemas.microsoft.com/office/2006/metadata/properties"/>
    <ds:schemaRef ds:uri="e057cc39-623c-476e-b661-90aa6abd2cbf"/>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infopath/2007/PartnerControls"/>
    <ds:schemaRef ds:uri="1275e166-0ffa-4ad7-97e9-c468c00a253b"/>
  </ds:schemaRefs>
</ds:datastoreItem>
</file>

<file path=customXml/itemProps2.xml><?xml version="1.0" encoding="utf-8"?>
<ds:datastoreItem xmlns:ds="http://schemas.openxmlformats.org/officeDocument/2006/customXml" ds:itemID="{93B86FEB-E106-479F-BC94-4DCB7C309696}"/>
</file>

<file path=customXml/itemProps3.xml><?xml version="1.0" encoding="utf-8"?>
<ds:datastoreItem xmlns:ds="http://schemas.openxmlformats.org/officeDocument/2006/customXml" ds:itemID="{F4109547-4F2C-4C44-B122-8B0D581263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1626</TotalTime>
  <Words>2330</Words>
  <Application>Microsoft Macintosh PowerPoint</Application>
  <PresentationFormat>Widescreen</PresentationFormat>
  <Paragraphs>217</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Segoe UI Light</vt:lpstr>
      <vt:lpstr>1_Office Theme</vt:lpstr>
      <vt:lpstr>Assessing Fairness in Classification Parity of Machine Learning Models in Healthcare</vt:lpstr>
      <vt:lpstr>PowerPoint Presentation</vt:lpstr>
      <vt:lpstr>Motivation</vt:lpstr>
      <vt:lpstr>Fairness in the model build cycle</vt:lpstr>
      <vt:lpstr>Fairness in the model build cycle</vt:lpstr>
      <vt:lpstr>Experiment Data</vt:lpstr>
      <vt:lpstr>LOS Dataset Characteristics:  Protected Features</vt:lpstr>
      <vt:lpstr>LOS Model Fairness</vt:lpstr>
      <vt:lpstr>LOS Metrics:  Fairness Threshold, Performance Boundary</vt:lpstr>
      <vt:lpstr>PowerPoint Presentation</vt:lpstr>
      <vt:lpstr>LOS: Model Fairness and Absence of Protected Features</vt:lpstr>
      <vt:lpstr>LOS: Model Fairness and Absence of Protected Features</vt:lpstr>
      <vt:lpstr>LOS: Model Fairness and Absence of Protected Features</vt:lpstr>
      <vt:lpstr>Algorithms/Models</vt:lpstr>
      <vt:lpstr>Key Takeaways</vt:lpstr>
      <vt:lpstr>FairMLHealth Library</vt:lpstr>
      <vt:lpstr>Call to Action: Partner with us!  It takes a village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Noah Schenirer</dc:creator>
  <cp:keywords/>
  <dc:description/>
  <cp:lastModifiedBy>Vikas Kumar</cp:lastModifiedBy>
  <cp:revision>1</cp:revision>
  <dcterms:created xsi:type="dcterms:W3CDTF">2018-01-22T18:12:27Z</dcterms:created>
  <dcterms:modified xsi:type="dcterms:W3CDTF">2020-11-13T22:34:00Z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